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9" r:id="rId3"/>
    <p:sldId id="266" r:id="rId4"/>
    <p:sldId id="270" r:id="rId5"/>
    <p:sldId id="271" r:id="rId6"/>
    <p:sldId id="267" r:id="rId7"/>
    <p:sldId id="272" r:id="rId8"/>
    <p:sldId id="26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A088D0-6F2D-43DD-A6DA-89E52B26FAE5}" v="243" dt="2023-02-04T12:20:30.472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../slides/slide6.xml"/><Relationship Id="rId1" Type="http://schemas.openxmlformats.org/officeDocument/2006/relationships/image" Target="../media/image7.jpeg"/><Relationship Id="rId4" Type="http://schemas.openxmlformats.org/officeDocument/2006/relationships/slide" Target="../slides/slide3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../slides/slide6.xml"/><Relationship Id="rId1" Type="http://schemas.openxmlformats.org/officeDocument/2006/relationships/image" Target="../media/image9.jpeg"/><Relationship Id="rId5" Type="http://schemas.openxmlformats.org/officeDocument/2006/relationships/image" Target="../media/image11.png"/><Relationship Id="rId4" Type="http://schemas.openxmlformats.org/officeDocument/2006/relationships/slide" Target="../slides/slide3.xm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7E9C7E-E460-4DB6-9E89-F6CFF426BC91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3" csCatId="colorful" phldr="1"/>
      <dgm:spPr/>
    </dgm:pt>
    <dgm:pt modelId="{B96B25FC-374C-484C-A0F4-26D0187C77F3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You</a:t>
          </a:r>
        </a:p>
      </dgm:t>
    </dgm:pt>
    <dgm:pt modelId="{D13048F4-1A14-4E04-97D6-B275700638A4}" type="parTrans" cxnId="{FAA339AC-584A-48E0-AA16-C27FB5CAE50D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2A4571-B2E5-4CBB-85B3-8F3EEAD50D67}" type="sibTrans" cxnId="{FAA339AC-584A-48E0-AA16-C27FB5CAE50D}">
      <dgm:prSet custT="1"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0BBD62-7808-436E-AD30-69279B0FD644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Myself</a:t>
          </a:r>
        </a:p>
      </dgm:t>
    </dgm:pt>
    <dgm:pt modelId="{A6DB1538-8133-4E67-8C7A-5AC0C186685F}" type="parTrans" cxnId="{FB199801-3B5C-47E0-95F3-1031C4241FC7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17D26E-A47C-4459-804D-4413B7B5EC49}" type="sibTrans" cxnId="{FB199801-3B5C-47E0-95F3-1031C4241FC7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568252-2A6C-4651-BD39-AF7A41580877}">
      <dgm:prSet phldrT="[Text]" custT="1"/>
      <dgm:spPr/>
      <dgm:t>
        <a:bodyPr/>
        <a:lstStyle/>
        <a:p>
          <a:r>
            <a:rPr lang="en-US" sz="6000" dirty="0">
              <a:latin typeface="Times New Roman" panose="02020603050405020304" pitchFamily="18" charset="0"/>
              <a:cs typeface="Times New Roman" panose="02020603050405020304" pitchFamily="18" charset="0"/>
            </a:rPr>
            <a:t>We</a:t>
          </a:r>
        </a:p>
      </dgm:t>
    </dgm:pt>
    <dgm:pt modelId="{D691D043-5368-49F1-A2E7-AE24A19B9BD9}" type="parTrans" cxnId="{1C768CCD-D43E-452D-B9C2-520070B28A2D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237670-5BB0-4DAE-80BD-EEB17A443C5C}" type="sibTrans" cxnId="{1C768CCD-D43E-452D-B9C2-520070B28A2D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082F16-9D1D-48D2-8847-AD2B17F9B249}" type="pres">
      <dgm:prSet presAssocID="{EF7E9C7E-E460-4DB6-9E89-F6CFF426BC91}" presName="Name0" presStyleCnt="0">
        <dgm:presLayoutVars>
          <dgm:dir/>
          <dgm:resizeHandles val="exact"/>
        </dgm:presLayoutVars>
      </dgm:prSet>
      <dgm:spPr/>
    </dgm:pt>
    <dgm:pt modelId="{1F01BE5B-87B8-4006-94B7-AAD9E6B369B3}" type="pres">
      <dgm:prSet presAssocID="{EF7E9C7E-E460-4DB6-9E89-F6CFF426BC91}" presName="vNodes" presStyleCnt="0"/>
      <dgm:spPr/>
    </dgm:pt>
    <dgm:pt modelId="{D3A21C7B-FEEA-45D6-89B8-D11FE8A5ED8F}" type="pres">
      <dgm:prSet presAssocID="{B96B25FC-374C-484C-A0F4-26D0187C77F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2DFA9-DC45-488F-B90C-D1D76A25925A}" type="pres">
      <dgm:prSet presAssocID="{0C2A4571-B2E5-4CBB-85B3-8F3EEAD50D67}" presName="spacerT" presStyleCnt="0"/>
      <dgm:spPr/>
    </dgm:pt>
    <dgm:pt modelId="{6A93D4E3-0901-4700-9C9C-7B5479062EF0}" type="pres">
      <dgm:prSet presAssocID="{0C2A4571-B2E5-4CBB-85B3-8F3EEAD50D6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9DC30AB-C610-4540-8911-6133EC1BD118}" type="pres">
      <dgm:prSet presAssocID="{0C2A4571-B2E5-4CBB-85B3-8F3EEAD50D67}" presName="spacerB" presStyleCnt="0"/>
      <dgm:spPr/>
    </dgm:pt>
    <dgm:pt modelId="{841D82A0-9143-48E3-A457-D5CDEC2612AB}" type="pres">
      <dgm:prSet presAssocID="{700BBD62-7808-436E-AD30-69279B0FD64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240FA-5FFE-471F-80ED-D0785366E44D}" type="pres">
      <dgm:prSet presAssocID="{EF7E9C7E-E460-4DB6-9E89-F6CFF426BC91}" presName="sibTransLast" presStyleLbl="sibTrans2D1" presStyleIdx="1" presStyleCnt="2" custScaleX="237637" custLinFactNeighborX="-29185" custLinFactNeighborY="-1375"/>
      <dgm:spPr/>
      <dgm:t>
        <a:bodyPr/>
        <a:lstStyle/>
        <a:p>
          <a:endParaRPr lang="en-US"/>
        </a:p>
      </dgm:t>
    </dgm:pt>
    <dgm:pt modelId="{64BFE2F5-17C9-40F7-AEA5-4D8BDA419461}" type="pres">
      <dgm:prSet presAssocID="{EF7E9C7E-E460-4DB6-9E89-F6CFF426BC9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A9B02E9-CA85-4DEE-A8EA-B728F78254AB}" type="pres">
      <dgm:prSet presAssocID="{EF7E9C7E-E460-4DB6-9E89-F6CFF426BC91}" presName="lastNode" presStyleLbl="node1" presStyleIdx="2" presStyleCnt="3" custLinFactX="2517" custLinFactNeighborX="100000" custLinFactNeighborY="-9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A339AC-584A-48E0-AA16-C27FB5CAE50D}" srcId="{EF7E9C7E-E460-4DB6-9E89-F6CFF426BC91}" destId="{B96B25FC-374C-484C-A0F4-26D0187C77F3}" srcOrd="0" destOrd="0" parTransId="{D13048F4-1A14-4E04-97D6-B275700638A4}" sibTransId="{0C2A4571-B2E5-4CBB-85B3-8F3EEAD50D67}"/>
    <dgm:cxn modelId="{1C768CCD-D43E-452D-B9C2-520070B28A2D}" srcId="{EF7E9C7E-E460-4DB6-9E89-F6CFF426BC91}" destId="{22568252-2A6C-4651-BD39-AF7A41580877}" srcOrd="2" destOrd="0" parTransId="{D691D043-5368-49F1-A2E7-AE24A19B9BD9}" sibTransId="{FD237670-5BB0-4DAE-80BD-EEB17A443C5C}"/>
    <dgm:cxn modelId="{171554E9-446F-494A-AAA9-98E1B37D6DD5}" type="presOf" srcId="{22568252-2A6C-4651-BD39-AF7A41580877}" destId="{CA9B02E9-CA85-4DEE-A8EA-B728F78254AB}" srcOrd="0" destOrd="0" presId="urn:microsoft.com/office/officeart/2005/8/layout/equation2"/>
    <dgm:cxn modelId="{D3BD496A-FE1C-41FD-B6E7-C913066D99DC}" type="presOf" srcId="{8517D26E-A47C-4459-804D-4413B7B5EC49}" destId="{CDE240FA-5FFE-471F-80ED-D0785366E44D}" srcOrd="0" destOrd="0" presId="urn:microsoft.com/office/officeart/2005/8/layout/equation2"/>
    <dgm:cxn modelId="{BD54582B-511E-45E5-BCC7-B130ABF3298A}" type="presOf" srcId="{0C2A4571-B2E5-4CBB-85B3-8F3EEAD50D67}" destId="{6A93D4E3-0901-4700-9C9C-7B5479062EF0}" srcOrd="0" destOrd="0" presId="urn:microsoft.com/office/officeart/2005/8/layout/equation2"/>
    <dgm:cxn modelId="{ADD9CE07-F03F-489D-92CF-DD383A4864BD}" type="presOf" srcId="{700BBD62-7808-436E-AD30-69279B0FD644}" destId="{841D82A0-9143-48E3-A457-D5CDEC2612AB}" srcOrd="0" destOrd="0" presId="urn:microsoft.com/office/officeart/2005/8/layout/equation2"/>
    <dgm:cxn modelId="{FB199801-3B5C-47E0-95F3-1031C4241FC7}" srcId="{EF7E9C7E-E460-4DB6-9E89-F6CFF426BC91}" destId="{700BBD62-7808-436E-AD30-69279B0FD644}" srcOrd="1" destOrd="0" parTransId="{A6DB1538-8133-4E67-8C7A-5AC0C186685F}" sibTransId="{8517D26E-A47C-4459-804D-4413B7B5EC49}"/>
    <dgm:cxn modelId="{5A05B20F-28A0-45B1-BF93-2EC1C5F4727C}" type="presOf" srcId="{B96B25FC-374C-484C-A0F4-26D0187C77F3}" destId="{D3A21C7B-FEEA-45D6-89B8-D11FE8A5ED8F}" srcOrd="0" destOrd="0" presId="urn:microsoft.com/office/officeart/2005/8/layout/equation2"/>
    <dgm:cxn modelId="{9B81C2F4-2672-45E4-8DE7-A3A99503C55B}" type="presOf" srcId="{EF7E9C7E-E460-4DB6-9E89-F6CFF426BC91}" destId="{8C082F16-9D1D-48D2-8847-AD2B17F9B249}" srcOrd="0" destOrd="0" presId="urn:microsoft.com/office/officeart/2005/8/layout/equation2"/>
    <dgm:cxn modelId="{4F78711B-ACC2-4D52-9DEB-5A41BE814938}" type="presOf" srcId="{8517D26E-A47C-4459-804D-4413B7B5EC49}" destId="{64BFE2F5-17C9-40F7-AEA5-4D8BDA419461}" srcOrd="1" destOrd="0" presId="urn:microsoft.com/office/officeart/2005/8/layout/equation2"/>
    <dgm:cxn modelId="{5211C081-8606-4E65-ABA6-75D86C11A9B7}" type="presParOf" srcId="{8C082F16-9D1D-48D2-8847-AD2B17F9B249}" destId="{1F01BE5B-87B8-4006-94B7-AAD9E6B369B3}" srcOrd="0" destOrd="0" presId="urn:microsoft.com/office/officeart/2005/8/layout/equation2"/>
    <dgm:cxn modelId="{A74303DB-53AD-4CED-B563-5CEA3B4773B7}" type="presParOf" srcId="{1F01BE5B-87B8-4006-94B7-AAD9E6B369B3}" destId="{D3A21C7B-FEEA-45D6-89B8-D11FE8A5ED8F}" srcOrd="0" destOrd="0" presId="urn:microsoft.com/office/officeart/2005/8/layout/equation2"/>
    <dgm:cxn modelId="{F8917628-3D22-40A1-9854-0F9A9C6F2281}" type="presParOf" srcId="{1F01BE5B-87B8-4006-94B7-AAD9E6B369B3}" destId="{4952DFA9-DC45-488F-B90C-D1D76A25925A}" srcOrd="1" destOrd="0" presId="urn:microsoft.com/office/officeart/2005/8/layout/equation2"/>
    <dgm:cxn modelId="{AEDEE6B4-8DCD-44A8-8629-ADB0892F1091}" type="presParOf" srcId="{1F01BE5B-87B8-4006-94B7-AAD9E6B369B3}" destId="{6A93D4E3-0901-4700-9C9C-7B5479062EF0}" srcOrd="2" destOrd="0" presId="urn:microsoft.com/office/officeart/2005/8/layout/equation2"/>
    <dgm:cxn modelId="{C3A84B3C-F554-4680-892E-46DECFFBB82B}" type="presParOf" srcId="{1F01BE5B-87B8-4006-94B7-AAD9E6B369B3}" destId="{09DC30AB-C610-4540-8911-6133EC1BD118}" srcOrd="3" destOrd="0" presId="urn:microsoft.com/office/officeart/2005/8/layout/equation2"/>
    <dgm:cxn modelId="{C978DB1E-E32D-41F4-8E02-861D9011D97F}" type="presParOf" srcId="{1F01BE5B-87B8-4006-94B7-AAD9E6B369B3}" destId="{841D82A0-9143-48E3-A457-D5CDEC2612AB}" srcOrd="4" destOrd="0" presId="urn:microsoft.com/office/officeart/2005/8/layout/equation2"/>
    <dgm:cxn modelId="{DE0707A5-B78E-4F3F-B11A-675E4FA91074}" type="presParOf" srcId="{8C082F16-9D1D-48D2-8847-AD2B17F9B249}" destId="{CDE240FA-5FFE-471F-80ED-D0785366E44D}" srcOrd="1" destOrd="0" presId="urn:microsoft.com/office/officeart/2005/8/layout/equation2"/>
    <dgm:cxn modelId="{FD470C33-D6DC-45BF-B165-172CE74F20D6}" type="presParOf" srcId="{CDE240FA-5FFE-471F-80ED-D0785366E44D}" destId="{64BFE2F5-17C9-40F7-AEA5-4D8BDA419461}" srcOrd="0" destOrd="0" presId="urn:microsoft.com/office/officeart/2005/8/layout/equation2"/>
    <dgm:cxn modelId="{DA468D67-6DF7-405A-8DE0-872304A54683}" type="presParOf" srcId="{8C082F16-9D1D-48D2-8847-AD2B17F9B249}" destId="{CA9B02E9-CA85-4DEE-A8EA-B728F78254A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9C947-7726-479D-B32A-EA48364E55AB}" type="doc">
      <dgm:prSet loTypeId="urn:microsoft.com/office/officeart/2005/8/layout/vList4" loCatId="list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17FDA0AE-E86C-4346-A4B8-3EA1F6297958}">
      <dgm:prSet phldrT="[Text]"/>
      <dgm:spPr/>
      <dgm:t>
        <a:bodyPr/>
        <a:lstStyle/>
        <a:p>
          <a:r>
            <a:rPr lang="en-US" b="1" i="1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</a:t>
          </a:r>
          <a:r>
            <a:rPr lang="en-US" u="none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?</a:t>
          </a:r>
          <a:endParaRPr lang="en-US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E48E40-32A0-47E1-A2BE-6936D0277B98}" type="parTrans" cxnId="{75689701-57A7-4189-BA23-41AC8B8177D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14EFC3-F53F-4523-90CF-1B12BDC6757C}" type="sibTrans" cxnId="{75689701-57A7-4189-BA23-41AC8B8177D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8AC85D-A0D7-4D65-9ECB-BEA5DF3DBFB2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Leadership?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3C6F6D-2FFE-4C1F-91D3-5B74F2072E62}" type="parTrans" cxnId="{B91C2544-86AC-4E37-B200-39B2F442455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60F947-C451-4DC1-B698-E1C55C0CAC58}" type="sibTrans" cxnId="{B91C2544-86AC-4E37-B200-39B2F442455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30141B-7CAF-49DE-8F9D-353C3308065A}" type="pres">
      <dgm:prSet presAssocID="{91E9C947-7726-479D-B32A-EA48364E55A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3CFF4-4531-49F7-B719-75CAE8671115}" type="pres">
      <dgm:prSet presAssocID="{17FDA0AE-E86C-4346-A4B8-3EA1F6297958}" presName="comp" presStyleCnt="0"/>
      <dgm:spPr/>
      <dgm:t>
        <a:bodyPr/>
        <a:lstStyle/>
        <a:p>
          <a:endParaRPr lang="en-US"/>
        </a:p>
      </dgm:t>
    </dgm:pt>
    <dgm:pt modelId="{20129858-C3F9-49B7-9767-482D3587781C}" type="pres">
      <dgm:prSet presAssocID="{17FDA0AE-E86C-4346-A4B8-3EA1F6297958}" presName="box" presStyleLbl="node1" presStyleIdx="0" presStyleCnt="1"/>
      <dgm:spPr/>
      <dgm:t>
        <a:bodyPr/>
        <a:lstStyle/>
        <a:p>
          <a:endParaRPr lang="en-US"/>
        </a:p>
      </dgm:t>
    </dgm:pt>
    <dgm:pt modelId="{EC9C7E40-CBE5-4213-9F2B-2706790372AB}" type="pres">
      <dgm:prSet presAssocID="{17FDA0AE-E86C-4346-A4B8-3EA1F6297958}" presName="img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t>
        <a:bodyPr/>
        <a:lstStyle/>
        <a:p>
          <a:endParaRPr lang="en-US"/>
        </a:p>
      </dgm:t>
    </dgm:pt>
    <dgm:pt modelId="{BC539DD8-1774-4F2D-BD86-1BD7534762D7}" type="pres">
      <dgm:prSet presAssocID="{17FDA0AE-E86C-4346-A4B8-3EA1F6297958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BBF2B2-7E54-491D-AA34-4CA239EE54D3}" type="presOf" srcId="{17FDA0AE-E86C-4346-A4B8-3EA1F6297958}" destId="{BC539DD8-1774-4F2D-BD86-1BD7534762D7}" srcOrd="1" destOrd="0" presId="urn:microsoft.com/office/officeart/2005/8/layout/vList4"/>
    <dgm:cxn modelId="{6B5099C5-A65C-4CE6-84BD-AC76ABDD493D}" type="presOf" srcId="{778AC85D-A0D7-4D65-9ECB-BEA5DF3DBFB2}" destId="{20129858-C3F9-49B7-9767-482D3587781C}" srcOrd="0" destOrd="1" presId="urn:microsoft.com/office/officeart/2005/8/layout/vList4"/>
    <dgm:cxn modelId="{91B6498F-0378-480E-9D3C-E063F051484D}" type="presOf" srcId="{91E9C947-7726-479D-B32A-EA48364E55AB}" destId="{1730141B-7CAF-49DE-8F9D-353C3308065A}" srcOrd="0" destOrd="0" presId="urn:microsoft.com/office/officeart/2005/8/layout/vList4"/>
    <dgm:cxn modelId="{75689701-57A7-4189-BA23-41AC8B8177DE}" srcId="{91E9C947-7726-479D-B32A-EA48364E55AB}" destId="{17FDA0AE-E86C-4346-A4B8-3EA1F6297958}" srcOrd="0" destOrd="0" parTransId="{08E48E40-32A0-47E1-A2BE-6936D0277B98}" sibTransId="{BF14EFC3-F53F-4523-90CF-1B12BDC6757C}"/>
    <dgm:cxn modelId="{21A635C1-BCF3-40CF-8454-6A905C429484}" type="presOf" srcId="{778AC85D-A0D7-4D65-9ECB-BEA5DF3DBFB2}" destId="{BC539DD8-1774-4F2D-BD86-1BD7534762D7}" srcOrd="1" destOrd="1" presId="urn:microsoft.com/office/officeart/2005/8/layout/vList4"/>
    <dgm:cxn modelId="{B91C2544-86AC-4E37-B200-39B2F4424557}" srcId="{17FDA0AE-E86C-4346-A4B8-3EA1F6297958}" destId="{778AC85D-A0D7-4D65-9ECB-BEA5DF3DBFB2}" srcOrd="0" destOrd="0" parTransId="{453C6F6D-2FFE-4C1F-91D3-5B74F2072E62}" sibTransId="{B360F947-C451-4DC1-B698-E1C55C0CAC58}"/>
    <dgm:cxn modelId="{85E2A0AC-C1F5-4B1F-80CF-B1B4A283615A}" type="presOf" srcId="{17FDA0AE-E86C-4346-A4B8-3EA1F6297958}" destId="{20129858-C3F9-49B7-9767-482D3587781C}" srcOrd="0" destOrd="0" presId="urn:microsoft.com/office/officeart/2005/8/layout/vList4"/>
    <dgm:cxn modelId="{15D8E6CC-1ED3-4D62-A1FE-8928ECF84394}" type="presParOf" srcId="{1730141B-7CAF-49DE-8F9D-353C3308065A}" destId="{A6F3CFF4-4531-49F7-B719-75CAE8671115}" srcOrd="0" destOrd="0" presId="urn:microsoft.com/office/officeart/2005/8/layout/vList4"/>
    <dgm:cxn modelId="{46C3B19D-CFDB-4961-B6E2-C5D26F07815B}" type="presParOf" srcId="{A6F3CFF4-4531-49F7-B719-75CAE8671115}" destId="{20129858-C3F9-49B7-9767-482D3587781C}" srcOrd="0" destOrd="0" presId="urn:microsoft.com/office/officeart/2005/8/layout/vList4"/>
    <dgm:cxn modelId="{107B0127-0E83-4E73-A728-9FD834D32498}" type="presParOf" srcId="{A6F3CFF4-4531-49F7-B719-75CAE8671115}" destId="{EC9C7E40-CBE5-4213-9F2B-2706790372AB}" srcOrd="1" destOrd="0" presId="urn:microsoft.com/office/officeart/2005/8/layout/vList4"/>
    <dgm:cxn modelId="{BCBBCB89-A683-41A2-990B-64525F804293}" type="presParOf" srcId="{A6F3CFF4-4531-49F7-B719-75CAE8671115}" destId="{BC539DD8-1774-4F2D-BD86-1BD7534762D7}" srcOrd="2" destOrd="0" presId="urn:microsoft.com/office/officeart/2005/8/layout/vList4"/>
  </dgm:cxnLst>
  <dgm:bg>
    <a:solidFill>
      <a:srgbClr val="FFFF00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E9C947-7726-479D-B32A-EA48364E55AB}" type="doc">
      <dgm:prSet loTypeId="urn:microsoft.com/office/officeart/2005/8/layout/vList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7FDA0AE-E86C-4346-A4B8-3EA1F6297958}">
      <dgm:prSet phldrT="[Text]"/>
      <dgm:spPr/>
      <dgm:t>
        <a:bodyPr/>
        <a:lstStyle/>
        <a:p>
          <a:r>
            <a:rPr lang="en-US" b="1" i="1" u="none" smtClean="0">
              <a:latin typeface="Times New Roman" panose="02020603050405020304" pitchFamily="18" charset="0"/>
              <a:cs typeface="Times New Roman" panose="02020603050405020304" pitchFamily="18" charset="0"/>
            </a:rPr>
            <a:t>What</a:t>
          </a:r>
          <a:r>
            <a:rPr lang="en-US" u="none" smtClean="0">
              <a:latin typeface="Times New Roman" panose="02020603050405020304" pitchFamily="18" charset="0"/>
              <a:cs typeface="Times New Roman" panose="02020603050405020304" pitchFamily="18" charset="0"/>
            </a:rPr>
            <a:t> is ….. ?</a:t>
          </a:r>
          <a:endParaRPr lang="en-US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E48E40-32A0-47E1-A2BE-6936D0277B98}" type="parTrans" cxnId="{75689701-57A7-4189-BA23-41AC8B8177D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14EFC3-F53F-4523-90CF-1B12BDC6757C}" type="sibTrans" cxnId="{75689701-57A7-4189-BA23-41AC8B8177D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8AC85D-A0D7-4D65-9ECB-BEA5DF3DBFB2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Leadership?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3C6F6D-2FFE-4C1F-91D3-5B74F2072E62}" type="parTrans" cxnId="{B91C2544-86AC-4E37-B200-39B2F442455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60F947-C451-4DC1-B698-E1C55C0CAC58}" type="sibTrans" cxnId="{B91C2544-86AC-4E37-B200-39B2F442455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6F2AF3-C33D-4C7F-A4F5-F123D198E686}">
      <dgm:prSet phldrT="[Text]"/>
      <dgm:spPr/>
      <dgm:t>
        <a:bodyPr/>
        <a:lstStyle/>
        <a:p>
          <a:r>
            <a:rPr lang="en-US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Why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is it important ?</a:t>
          </a:r>
        </a:p>
      </dgm:t>
    </dgm:pt>
    <dgm:pt modelId="{B29CB3BF-BEF0-48FD-A31C-58F1ECB8EF05}" type="parTrans" cxnId="{A21881B0-C9C3-4ECA-B54D-FB3EC676A5E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59EF1D-A84A-4258-B26B-60526C9FDBEA}" type="sibTrans" cxnId="{A21881B0-C9C3-4ECA-B54D-FB3EC676A5E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30141B-7CAF-49DE-8F9D-353C3308065A}" type="pres">
      <dgm:prSet presAssocID="{91E9C947-7726-479D-B32A-EA48364E55A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3CFF4-4531-49F7-B719-75CAE8671115}" type="pres">
      <dgm:prSet presAssocID="{17FDA0AE-E86C-4346-A4B8-3EA1F6297958}" presName="comp" presStyleCnt="0"/>
      <dgm:spPr/>
      <dgm:t>
        <a:bodyPr/>
        <a:lstStyle/>
        <a:p>
          <a:endParaRPr lang="en-US"/>
        </a:p>
      </dgm:t>
    </dgm:pt>
    <dgm:pt modelId="{20129858-C3F9-49B7-9767-482D3587781C}" type="pres">
      <dgm:prSet presAssocID="{17FDA0AE-E86C-4346-A4B8-3EA1F6297958}" presName="box" presStyleLbl="node1" presStyleIdx="0" presStyleCnt="2"/>
      <dgm:spPr/>
      <dgm:t>
        <a:bodyPr/>
        <a:lstStyle/>
        <a:p>
          <a:endParaRPr lang="en-US"/>
        </a:p>
      </dgm:t>
    </dgm:pt>
    <dgm:pt modelId="{EC9C7E40-CBE5-4213-9F2B-2706790372AB}" type="pres">
      <dgm:prSet presAssocID="{17FDA0AE-E86C-4346-A4B8-3EA1F6297958}" presName="img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BC539DD8-1774-4F2D-BD86-1BD7534762D7}" type="pres">
      <dgm:prSet presAssocID="{17FDA0AE-E86C-4346-A4B8-3EA1F6297958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102036-E248-4AE4-9607-A3DC8A72DEE1}" type="pres">
      <dgm:prSet presAssocID="{BF14EFC3-F53F-4523-90CF-1B12BDC6757C}" presName="spacer" presStyleCnt="0"/>
      <dgm:spPr/>
      <dgm:t>
        <a:bodyPr/>
        <a:lstStyle/>
        <a:p>
          <a:endParaRPr lang="en-US"/>
        </a:p>
      </dgm:t>
    </dgm:pt>
    <dgm:pt modelId="{5721A590-8E35-472B-97C0-0CFCF5A84F4C}" type="pres">
      <dgm:prSet presAssocID="{676F2AF3-C33D-4C7F-A4F5-F123D198E686}" presName="comp" presStyleCnt="0"/>
      <dgm:spPr/>
      <dgm:t>
        <a:bodyPr/>
        <a:lstStyle/>
        <a:p>
          <a:endParaRPr lang="en-US"/>
        </a:p>
      </dgm:t>
    </dgm:pt>
    <dgm:pt modelId="{91914201-A485-4B3B-A8C8-4D2B6623E800}" type="pres">
      <dgm:prSet presAssocID="{676F2AF3-C33D-4C7F-A4F5-F123D198E686}" presName="box" presStyleLbl="node1" presStyleIdx="1" presStyleCnt="2"/>
      <dgm:spPr/>
      <dgm:t>
        <a:bodyPr/>
        <a:lstStyle/>
        <a:p>
          <a:endParaRPr lang="en-US"/>
        </a:p>
      </dgm:t>
    </dgm:pt>
    <dgm:pt modelId="{439AE253-C6E8-4C33-A40F-5B2D3218ED3C}" type="pres">
      <dgm:prSet presAssocID="{676F2AF3-C33D-4C7F-A4F5-F123D198E686}" presName="img" presStyleLbl="fgImgPlac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10127F34-5C2C-4170-8A9B-65810F2C8EA7}" type="pres">
      <dgm:prSet presAssocID="{676F2AF3-C33D-4C7F-A4F5-F123D198E686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5099C5-A65C-4CE6-84BD-AC76ABDD493D}" type="presOf" srcId="{778AC85D-A0D7-4D65-9ECB-BEA5DF3DBFB2}" destId="{20129858-C3F9-49B7-9767-482D3587781C}" srcOrd="0" destOrd="1" presId="urn:microsoft.com/office/officeart/2005/8/layout/vList4"/>
    <dgm:cxn modelId="{B91C2544-86AC-4E37-B200-39B2F4424557}" srcId="{17FDA0AE-E86C-4346-A4B8-3EA1F6297958}" destId="{778AC85D-A0D7-4D65-9ECB-BEA5DF3DBFB2}" srcOrd="0" destOrd="0" parTransId="{453C6F6D-2FFE-4C1F-91D3-5B74F2072E62}" sibTransId="{B360F947-C451-4DC1-B698-E1C55C0CAC58}"/>
    <dgm:cxn modelId="{A21881B0-C9C3-4ECA-B54D-FB3EC676A5EF}" srcId="{91E9C947-7726-479D-B32A-EA48364E55AB}" destId="{676F2AF3-C33D-4C7F-A4F5-F123D198E686}" srcOrd="1" destOrd="0" parTransId="{B29CB3BF-BEF0-48FD-A31C-58F1ECB8EF05}" sibTransId="{3F59EF1D-A84A-4258-B26B-60526C9FDBEA}"/>
    <dgm:cxn modelId="{21A635C1-BCF3-40CF-8454-6A905C429484}" type="presOf" srcId="{778AC85D-A0D7-4D65-9ECB-BEA5DF3DBFB2}" destId="{BC539DD8-1774-4F2D-BD86-1BD7534762D7}" srcOrd="1" destOrd="1" presId="urn:microsoft.com/office/officeart/2005/8/layout/vList4"/>
    <dgm:cxn modelId="{ABD59FFD-D025-4469-B02A-D02D829DFE43}" type="presOf" srcId="{676F2AF3-C33D-4C7F-A4F5-F123D198E686}" destId="{10127F34-5C2C-4170-8A9B-65810F2C8EA7}" srcOrd="1" destOrd="0" presId="urn:microsoft.com/office/officeart/2005/8/layout/vList4"/>
    <dgm:cxn modelId="{B46D11D1-784B-457B-8A71-F793C6E05808}" type="presOf" srcId="{676F2AF3-C33D-4C7F-A4F5-F123D198E686}" destId="{91914201-A485-4B3B-A8C8-4D2B6623E800}" srcOrd="0" destOrd="0" presId="urn:microsoft.com/office/officeart/2005/8/layout/vList4"/>
    <dgm:cxn modelId="{89BBF2B2-7E54-491D-AA34-4CA239EE54D3}" type="presOf" srcId="{17FDA0AE-E86C-4346-A4B8-3EA1F6297958}" destId="{BC539DD8-1774-4F2D-BD86-1BD7534762D7}" srcOrd="1" destOrd="0" presId="urn:microsoft.com/office/officeart/2005/8/layout/vList4"/>
    <dgm:cxn modelId="{85E2A0AC-C1F5-4B1F-80CF-B1B4A283615A}" type="presOf" srcId="{17FDA0AE-E86C-4346-A4B8-3EA1F6297958}" destId="{20129858-C3F9-49B7-9767-482D3587781C}" srcOrd="0" destOrd="0" presId="urn:microsoft.com/office/officeart/2005/8/layout/vList4"/>
    <dgm:cxn modelId="{91B6498F-0378-480E-9D3C-E063F051484D}" type="presOf" srcId="{91E9C947-7726-479D-B32A-EA48364E55AB}" destId="{1730141B-7CAF-49DE-8F9D-353C3308065A}" srcOrd="0" destOrd="0" presId="urn:microsoft.com/office/officeart/2005/8/layout/vList4"/>
    <dgm:cxn modelId="{75689701-57A7-4189-BA23-41AC8B8177DE}" srcId="{91E9C947-7726-479D-B32A-EA48364E55AB}" destId="{17FDA0AE-E86C-4346-A4B8-3EA1F6297958}" srcOrd="0" destOrd="0" parTransId="{08E48E40-32A0-47E1-A2BE-6936D0277B98}" sibTransId="{BF14EFC3-F53F-4523-90CF-1B12BDC6757C}"/>
    <dgm:cxn modelId="{15D8E6CC-1ED3-4D62-A1FE-8928ECF84394}" type="presParOf" srcId="{1730141B-7CAF-49DE-8F9D-353C3308065A}" destId="{A6F3CFF4-4531-49F7-B719-75CAE8671115}" srcOrd="0" destOrd="0" presId="urn:microsoft.com/office/officeart/2005/8/layout/vList4"/>
    <dgm:cxn modelId="{46C3B19D-CFDB-4961-B6E2-C5D26F07815B}" type="presParOf" srcId="{A6F3CFF4-4531-49F7-B719-75CAE8671115}" destId="{20129858-C3F9-49B7-9767-482D3587781C}" srcOrd="0" destOrd="0" presId="urn:microsoft.com/office/officeart/2005/8/layout/vList4"/>
    <dgm:cxn modelId="{107B0127-0E83-4E73-A728-9FD834D32498}" type="presParOf" srcId="{A6F3CFF4-4531-49F7-B719-75CAE8671115}" destId="{EC9C7E40-CBE5-4213-9F2B-2706790372AB}" srcOrd="1" destOrd="0" presId="urn:microsoft.com/office/officeart/2005/8/layout/vList4"/>
    <dgm:cxn modelId="{BCBBCB89-A683-41A2-990B-64525F804293}" type="presParOf" srcId="{A6F3CFF4-4531-49F7-B719-75CAE8671115}" destId="{BC539DD8-1774-4F2D-BD86-1BD7534762D7}" srcOrd="2" destOrd="0" presId="urn:microsoft.com/office/officeart/2005/8/layout/vList4"/>
    <dgm:cxn modelId="{83DF90BE-3097-47E1-B49B-3AEDBAC40338}" type="presParOf" srcId="{1730141B-7CAF-49DE-8F9D-353C3308065A}" destId="{F9102036-E248-4AE4-9607-A3DC8A72DEE1}" srcOrd="1" destOrd="0" presId="urn:microsoft.com/office/officeart/2005/8/layout/vList4"/>
    <dgm:cxn modelId="{029C39D0-80B3-4BDF-BEB3-F40E00DC44C6}" type="presParOf" srcId="{1730141B-7CAF-49DE-8F9D-353C3308065A}" destId="{5721A590-8E35-472B-97C0-0CFCF5A84F4C}" srcOrd="2" destOrd="0" presId="urn:microsoft.com/office/officeart/2005/8/layout/vList4"/>
    <dgm:cxn modelId="{A96B3091-EB48-47FD-AD25-C6344A421999}" type="presParOf" srcId="{5721A590-8E35-472B-97C0-0CFCF5A84F4C}" destId="{91914201-A485-4B3B-A8C8-4D2B6623E800}" srcOrd="0" destOrd="0" presId="urn:microsoft.com/office/officeart/2005/8/layout/vList4"/>
    <dgm:cxn modelId="{D9E6E2B2-7CD6-4AB0-8E7B-F2C88B283CB2}" type="presParOf" srcId="{5721A590-8E35-472B-97C0-0CFCF5A84F4C}" destId="{439AE253-C6E8-4C33-A40F-5B2D3218ED3C}" srcOrd="1" destOrd="0" presId="urn:microsoft.com/office/officeart/2005/8/layout/vList4"/>
    <dgm:cxn modelId="{F15B67F2-B95D-47F0-B3F6-325E0DEE4E3C}" type="presParOf" srcId="{5721A590-8E35-472B-97C0-0CFCF5A84F4C}" destId="{10127F34-5C2C-4170-8A9B-65810F2C8EA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14C92E-3E5D-4361-866C-EAB94252F5C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46D72C-2930-4585-BF95-1EED6542C57D}">
      <dgm:prSet/>
      <dgm:spPr/>
      <dgm:t>
        <a:bodyPr/>
        <a:lstStyle/>
        <a:p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Ensures you use the most effective leadership style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E684AC-0992-4681-AC7A-71AD0C5BB035}" type="parTrans" cxnId="{5FDC0274-A1A4-488B-BE22-26BB250396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689FA6-A892-4B86-8F9F-8272DED282A0}" type="sibTrans" cxnId="{5FDC0274-A1A4-488B-BE22-26BB250396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077D44-1E5C-45FC-B721-A8EAAC7DFF6A}">
      <dgm:prSet/>
      <dgm:spPr/>
      <dgm:t>
        <a:bodyPr/>
        <a:lstStyle/>
        <a:p>
          <a:r>
            <a:rPr lang="en-US" i="0">
              <a:latin typeface="Times New Roman" panose="02020603050405020304" pitchFamily="18" charset="0"/>
              <a:cs typeface="Times New Roman" panose="02020603050405020304" pitchFamily="18" charset="0"/>
            </a:rPr>
            <a:t>It will help you clarify your vision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37DE93-230E-4DD3-A8E1-F2C278742E66}" type="parTrans" cxnId="{C04858B5-BCE5-463E-8B40-3C2895CD58A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E5C434-EE84-4D4D-BED6-7770350C5271}" type="sibTrans" cxnId="{C04858B5-BCE5-463E-8B40-3C2895CD58A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F36EC8-737C-43F3-A568-8C99A26E4241}">
      <dgm:prSet/>
      <dgm:spPr/>
      <dgm:t>
        <a:bodyPr/>
        <a:lstStyle/>
        <a:p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It will improve your career prospects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288A13-8E16-4E0A-AB2D-F057CF765082}" type="parTrans" cxnId="{68E1E75B-E5A0-45E5-83FB-264AD2803AE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CED9E4-EBB3-401E-9B16-20256F3B8CD5}" type="sibTrans" cxnId="{68E1E75B-E5A0-45E5-83FB-264AD2803AE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CB4927-27AF-4E5F-9F0E-7ECB14042083}">
      <dgm:prSet/>
      <dgm:spPr/>
      <dgm:t>
        <a:bodyPr/>
        <a:lstStyle/>
        <a:p>
          <a:r>
            <a:rPr lang="en-US" i="0">
              <a:latin typeface="Times New Roman" panose="02020603050405020304" pitchFamily="18" charset="0"/>
              <a:cs typeface="Times New Roman" panose="02020603050405020304" pitchFamily="18" charset="0"/>
            </a:rPr>
            <a:t>Empowers you to succeed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A39E2E-38DC-44C1-BC6B-CDF7391AE8C2}" type="parTrans" cxnId="{BA3C76C2-5F03-4063-8030-24C18749A6E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4E126B-DF34-43A0-A591-669400C40B27}" type="sibTrans" cxnId="{BA3C76C2-5F03-4063-8030-24C18749A6E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93BEF4-7774-4519-8636-FF8B2801E602}">
      <dgm:prSet/>
      <dgm:spPr/>
      <dgm:t>
        <a:bodyPr/>
        <a:lstStyle/>
        <a:p>
          <a:r>
            <a:rPr lang="en-US" i="0">
              <a:latin typeface="Times New Roman" panose="02020603050405020304" pitchFamily="18" charset="0"/>
              <a:cs typeface="Times New Roman" panose="02020603050405020304" pitchFamily="18" charset="0"/>
            </a:rPr>
            <a:t>It will boost your confidence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793376-84ED-4657-BF74-EF23B8D1084F}" type="parTrans" cxnId="{2B9E9F02-E140-4195-BE55-3F6549C9928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2738D-B69C-47AF-BDA5-230D2455BDA6}" type="sibTrans" cxnId="{2B9E9F02-E140-4195-BE55-3F6549C9928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C9252C-3F77-425E-B1D4-DB78B881A1FE}">
      <dgm:prSet/>
      <dgm:spPr/>
      <dgm:t>
        <a:bodyPr/>
        <a:lstStyle/>
        <a:p>
          <a:r>
            <a:rPr lang="en-US" i="0">
              <a:latin typeface="Times New Roman" panose="02020603050405020304" pitchFamily="18" charset="0"/>
              <a:cs typeface="Times New Roman" panose="02020603050405020304" pitchFamily="18" charset="0"/>
            </a:rPr>
            <a:t>It will teach you new, valuable skill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FD4847-CCAC-4946-B3D2-8B8A0202477E}" type="parTrans" cxnId="{6BF923C7-6AB9-4B18-8FAB-74414C83368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64A88A-ECA8-441F-9509-FB54A853EB85}" type="sibTrans" cxnId="{6BF923C7-6AB9-4B18-8FAB-74414C83368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47950D-B1E0-4670-9181-E121FBFA1EAB}">
      <dgm:prSet/>
      <dgm:spPr/>
      <dgm:t>
        <a:bodyPr/>
        <a:lstStyle/>
        <a:p>
          <a:r>
            <a:rPr lang="en-US" i="0">
              <a:latin typeface="Times New Roman" panose="02020603050405020304" pitchFamily="18" charset="0"/>
              <a:cs typeface="Times New Roman" panose="02020603050405020304" pitchFamily="18" charset="0"/>
            </a:rPr>
            <a:t>Helps you communicate better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9157C7-B7DF-4CA4-8792-BD783802A289}" type="parTrans" cxnId="{D243C07D-F373-412A-9DD4-E94F1B3EB16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EBD2D2-94A2-42FA-8E9C-5198AB718932}" type="sibTrans" cxnId="{D243C07D-F373-412A-9DD4-E94F1B3EB16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F090F8-F6B6-4800-B25F-DD75DCAECB81}">
      <dgm:prSet/>
      <dgm:spPr/>
      <dgm:t>
        <a:bodyPr/>
        <a:lstStyle/>
        <a:p>
          <a:r>
            <a:rPr lang="en-US" i="0">
              <a:latin typeface="Times New Roman" panose="02020603050405020304" pitchFamily="18" charset="0"/>
              <a:cs typeface="Times New Roman" panose="02020603050405020304" pitchFamily="18" charset="0"/>
            </a:rPr>
            <a:t>Develop Better Emotional Intelligence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74495D-3F21-4F71-981F-02682B668251}" type="parTrans" cxnId="{A2615C0E-1559-45AE-BF32-DE71CBBE6BA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12526F-B4ED-4A7D-8945-BEF5FDB7A236}" type="sibTrans" cxnId="{A2615C0E-1559-45AE-BF32-DE71CBBE6BA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6C32CF-CE5C-47F8-8F29-139648D2ECCE}">
      <dgm:prSet/>
      <dgm:spPr/>
      <dgm:t>
        <a:bodyPr/>
        <a:lstStyle/>
        <a:p>
          <a:r>
            <a:rPr lang="en-US" i="0">
              <a:latin typeface="Times New Roman" panose="02020603050405020304" pitchFamily="18" charset="0"/>
              <a:cs typeface="Times New Roman" panose="02020603050405020304" pitchFamily="18" charset="0"/>
            </a:rPr>
            <a:t>Teaches you how to influence people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4BC326-6D81-4F7B-8476-1269321B4DF9}" type="parTrans" cxnId="{0299E796-08A1-49B7-85A9-842C97F156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49088E-DEBA-4824-9DAB-456602C59F93}" type="sibTrans" cxnId="{0299E796-08A1-49B7-85A9-842C97F156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05D355-11EE-46BD-A2DE-6DB5355B173A}">
      <dgm:prSet/>
      <dgm:spPr/>
      <dgm:t>
        <a:bodyPr/>
        <a:lstStyle/>
        <a:p>
          <a:r>
            <a:rPr lang="en-US" i="0">
              <a:latin typeface="Times New Roman" panose="02020603050405020304" pitchFamily="18" charset="0"/>
              <a:cs typeface="Times New Roman" panose="02020603050405020304" pitchFamily="18" charset="0"/>
            </a:rPr>
            <a:t>Teaches you how to avoid mistakes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3B1603-E3AB-43F6-8C6B-7AC898E60A80}" type="parTrans" cxnId="{4AB44DC8-C9E9-46C5-9146-C41AE1F256D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97CC61-4606-4175-B6AC-7B9026580F82}" type="sibTrans" cxnId="{4AB44DC8-C9E9-46C5-9146-C41AE1F256D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27BC78-D732-4CCB-B5AD-9578330E194E}" type="pres">
      <dgm:prSet presAssocID="{3E14C92E-3E5D-4361-866C-EAB94252F5C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C205B18-AE3D-4203-A07C-90839CB0A095}" type="pres">
      <dgm:prSet presAssocID="{ED46D72C-2930-4585-BF95-1EED6542C57D}" presName="thickLine" presStyleLbl="alignNode1" presStyleIdx="0" presStyleCnt="10"/>
      <dgm:spPr/>
    </dgm:pt>
    <dgm:pt modelId="{37EAF024-E8B8-4405-9F43-5A47A47924B9}" type="pres">
      <dgm:prSet presAssocID="{ED46D72C-2930-4585-BF95-1EED6542C57D}" presName="horz1" presStyleCnt="0"/>
      <dgm:spPr/>
    </dgm:pt>
    <dgm:pt modelId="{BB332DA1-D007-4D72-BC41-468D91B98F32}" type="pres">
      <dgm:prSet presAssocID="{ED46D72C-2930-4585-BF95-1EED6542C57D}" presName="tx1" presStyleLbl="revTx" presStyleIdx="0" presStyleCnt="10"/>
      <dgm:spPr/>
      <dgm:t>
        <a:bodyPr/>
        <a:lstStyle/>
        <a:p>
          <a:endParaRPr lang="en-US"/>
        </a:p>
      </dgm:t>
    </dgm:pt>
    <dgm:pt modelId="{738C7829-439F-431A-927E-B0B05F738C70}" type="pres">
      <dgm:prSet presAssocID="{ED46D72C-2930-4585-BF95-1EED6542C57D}" presName="vert1" presStyleCnt="0"/>
      <dgm:spPr/>
    </dgm:pt>
    <dgm:pt modelId="{6B0D11BD-9C9A-49EF-88F7-236AD371B24A}" type="pres">
      <dgm:prSet presAssocID="{35077D44-1E5C-45FC-B721-A8EAAC7DFF6A}" presName="thickLine" presStyleLbl="alignNode1" presStyleIdx="1" presStyleCnt="10"/>
      <dgm:spPr/>
    </dgm:pt>
    <dgm:pt modelId="{877EE791-185E-452E-B3BB-796A1ADA25BD}" type="pres">
      <dgm:prSet presAssocID="{35077D44-1E5C-45FC-B721-A8EAAC7DFF6A}" presName="horz1" presStyleCnt="0"/>
      <dgm:spPr/>
    </dgm:pt>
    <dgm:pt modelId="{9F721C20-E371-48D0-9635-CAAB23FEB60D}" type="pres">
      <dgm:prSet presAssocID="{35077D44-1E5C-45FC-B721-A8EAAC7DFF6A}" presName="tx1" presStyleLbl="revTx" presStyleIdx="1" presStyleCnt="10"/>
      <dgm:spPr/>
      <dgm:t>
        <a:bodyPr/>
        <a:lstStyle/>
        <a:p>
          <a:endParaRPr lang="en-US"/>
        </a:p>
      </dgm:t>
    </dgm:pt>
    <dgm:pt modelId="{535CFD45-762D-41B7-8198-1D44923E6F43}" type="pres">
      <dgm:prSet presAssocID="{35077D44-1E5C-45FC-B721-A8EAAC7DFF6A}" presName="vert1" presStyleCnt="0"/>
      <dgm:spPr/>
    </dgm:pt>
    <dgm:pt modelId="{936A3C2A-B411-4E12-AD13-D7D627CADAE2}" type="pres">
      <dgm:prSet presAssocID="{B4F36EC8-737C-43F3-A568-8C99A26E4241}" presName="thickLine" presStyleLbl="alignNode1" presStyleIdx="2" presStyleCnt="10"/>
      <dgm:spPr/>
    </dgm:pt>
    <dgm:pt modelId="{3C8AFDE9-92FE-4315-BB97-CFC4A9F06413}" type="pres">
      <dgm:prSet presAssocID="{B4F36EC8-737C-43F3-A568-8C99A26E4241}" presName="horz1" presStyleCnt="0"/>
      <dgm:spPr/>
    </dgm:pt>
    <dgm:pt modelId="{260B595A-72BF-4947-8F89-9C0B5E2CBB16}" type="pres">
      <dgm:prSet presAssocID="{B4F36EC8-737C-43F3-A568-8C99A26E4241}" presName="tx1" presStyleLbl="revTx" presStyleIdx="2" presStyleCnt="10"/>
      <dgm:spPr/>
      <dgm:t>
        <a:bodyPr/>
        <a:lstStyle/>
        <a:p>
          <a:endParaRPr lang="en-US"/>
        </a:p>
      </dgm:t>
    </dgm:pt>
    <dgm:pt modelId="{F29975BB-A13F-4981-98A6-807438948FFE}" type="pres">
      <dgm:prSet presAssocID="{B4F36EC8-737C-43F3-A568-8C99A26E4241}" presName="vert1" presStyleCnt="0"/>
      <dgm:spPr/>
    </dgm:pt>
    <dgm:pt modelId="{2CA87B51-C9D7-44DB-9293-6278EB2BF6E3}" type="pres">
      <dgm:prSet presAssocID="{87CB4927-27AF-4E5F-9F0E-7ECB14042083}" presName="thickLine" presStyleLbl="alignNode1" presStyleIdx="3" presStyleCnt="10"/>
      <dgm:spPr/>
    </dgm:pt>
    <dgm:pt modelId="{3DFE9AA4-9ED5-45E6-AE2E-D9509A7540F6}" type="pres">
      <dgm:prSet presAssocID="{87CB4927-27AF-4E5F-9F0E-7ECB14042083}" presName="horz1" presStyleCnt="0"/>
      <dgm:spPr/>
    </dgm:pt>
    <dgm:pt modelId="{00593479-FF87-4C8C-8EE1-2E2691B6BBFE}" type="pres">
      <dgm:prSet presAssocID="{87CB4927-27AF-4E5F-9F0E-7ECB14042083}" presName="tx1" presStyleLbl="revTx" presStyleIdx="3" presStyleCnt="10"/>
      <dgm:spPr/>
      <dgm:t>
        <a:bodyPr/>
        <a:lstStyle/>
        <a:p>
          <a:endParaRPr lang="en-US"/>
        </a:p>
      </dgm:t>
    </dgm:pt>
    <dgm:pt modelId="{BD794BE2-4C37-42BB-8C20-7C5BAE011F77}" type="pres">
      <dgm:prSet presAssocID="{87CB4927-27AF-4E5F-9F0E-7ECB14042083}" presName="vert1" presStyleCnt="0"/>
      <dgm:spPr/>
    </dgm:pt>
    <dgm:pt modelId="{FBE1ABA1-0AEA-4B76-81D8-1C05D0598E08}" type="pres">
      <dgm:prSet presAssocID="{1793BEF4-7774-4519-8636-FF8B2801E602}" presName="thickLine" presStyleLbl="alignNode1" presStyleIdx="4" presStyleCnt="10"/>
      <dgm:spPr/>
    </dgm:pt>
    <dgm:pt modelId="{33CC5558-FE5B-4B37-85EC-8A3603A8FA87}" type="pres">
      <dgm:prSet presAssocID="{1793BEF4-7774-4519-8636-FF8B2801E602}" presName="horz1" presStyleCnt="0"/>
      <dgm:spPr/>
    </dgm:pt>
    <dgm:pt modelId="{1FA58610-CCD3-4822-973C-43D43022DE3A}" type="pres">
      <dgm:prSet presAssocID="{1793BEF4-7774-4519-8636-FF8B2801E602}" presName="tx1" presStyleLbl="revTx" presStyleIdx="4" presStyleCnt="10"/>
      <dgm:spPr/>
      <dgm:t>
        <a:bodyPr/>
        <a:lstStyle/>
        <a:p>
          <a:endParaRPr lang="en-US"/>
        </a:p>
      </dgm:t>
    </dgm:pt>
    <dgm:pt modelId="{02FCF099-3275-428D-B724-D35AADF877CD}" type="pres">
      <dgm:prSet presAssocID="{1793BEF4-7774-4519-8636-FF8B2801E602}" presName="vert1" presStyleCnt="0"/>
      <dgm:spPr/>
    </dgm:pt>
    <dgm:pt modelId="{B9CD27FC-067A-424F-A2E2-7BE82CDD832F}" type="pres">
      <dgm:prSet presAssocID="{48C9252C-3F77-425E-B1D4-DB78B881A1FE}" presName="thickLine" presStyleLbl="alignNode1" presStyleIdx="5" presStyleCnt="10"/>
      <dgm:spPr/>
    </dgm:pt>
    <dgm:pt modelId="{13EBBAE1-A442-429F-8F90-462CD25C90EC}" type="pres">
      <dgm:prSet presAssocID="{48C9252C-3F77-425E-B1D4-DB78B881A1FE}" presName="horz1" presStyleCnt="0"/>
      <dgm:spPr/>
    </dgm:pt>
    <dgm:pt modelId="{187A4935-1A9C-4C79-B36B-9D3E63367EF6}" type="pres">
      <dgm:prSet presAssocID="{48C9252C-3F77-425E-B1D4-DB78B881A1FE}" presName="tx1" presStyleLbl="revTx" presStyleIdx="5" presStyleCnt="10"/>
      <dgm:spPr/>
      <dgm:t>
        <a:bodyPr/>
        <a:lstStyle/>
        <a:p>
          <a:endParaRPr lang="en-US"/>
        </a:p>
      </dgm:t>
    </dgm:pt>
    <dgm:pt modelId="{FDED2710-95C0-49A4-8E01-4A662882A63D}" type="pres">
      <dgm:prSet presAssocID="{48C9252C-3F77-425E-B1D4-DB78B881A1FE}" presName="vert1" presStyleCnt="0"/>
      <dgm:spPr/>
    </dgm:pt>
    <dgm:pt modelId="{B4890F91-DD5C-4DCC-A523-9723273874CF}" type="pres">
      <dgm:prSet presAssocID="{A347950D-B1E0-4670-9181-E121FBFA1EAB}" presName="thickLine" presStyleLbl="alignNode1" presStyleIdx="6" presStyleCnt="10"/>
      <dgm:spPr/>
    </dgm:pt>
    <dgm:pt modelId="{CD2F0A4B-2384-4D35-A358-9FE61AB70F9F}" type="pres">
      <dgm:prSet presAssocID="{A347950D-B1E0-4670-9181-E121FBFA1EAB}" presName="horz1" presStyleCnt="0"/>
      <dgm:spPr/>
    </dgm:pt>
    <dgm:pt modelId="{E6491E8F-683B-4BF3-B00D-C605C99423DA}" type="pres">
      <dgm:prSet presAssocID="{A347950D-B1E0-4670-9181-E121FBFA1EAB}" presName="tx1" presStyleLbl="revTx" presStyleIdx="6" presStyleCnt="10"/>
      <dgm:spPr/>
      <dgm:t>
        <a:bodyPr/>
        <a:lstStyle/>
        <a:p>
          <a:endParaRPr lang="en-US"/>
        </a:p>
      </dgm:t>
    </dgm:pt>
    <dgm:pt modelId="{EB5E2DEF-F2C9-4A13-95C9-056562CB1F16}" type="pres">
      <dgm:prSet presAssocID="{A347950D-B1E0-4670-9181-E121FBFA1EAB}" presName="vert1" presStyleCnt="0"/>
      <dgm:spPr/>
    </dgm:pt>
    <dgm:pt modelId="{210FEB54-9EAD-4932-B85F-EEF597C3FAC9}" type="pres">
      <dgm:prSet presAssocID="{CBF090F8-F6B6-4800-B25F-DD75DCAECB81}" presName="thickLine" presStyleLbl="alignNode1" presStyleIdx="7" presStyleCnt="10"/>
      <dgm:spPr/>
    </dgm:pt>
    <dgm:pt modelId="{6A88E98F-F044-4C8B-96D5-65CDE07A41E9}" type="pres">
      <dgm:prSet presAssocID="{CBF090F8-F6B6-4800-B25F-DD75DCAECB81}" presName="horz1" presStyleCnt="0"/>
      <dgm:spPr/>
    </dgm:pt>
    <dgm:pt modelId="{40A834D5-5EB9-44E5-A8AC-35E451F84E0F}" type="pres">
      <dgm:prSet presAssocID="{CBF090F8-F6B6-4800-B25F-DD75DCAECB81}" presName="tx1" presStyleLbl="revTx" presStyleIdx="7" presStyleCnt="10"/>
      <dgm:spPr/>
      <dgm:t>
        <a:bodyPr/>
        <a:lstStyle/>
        <a:p>
          <a:endParaRPr lang="en-US"/>
        </a:p>
      </dgm:t>
    </dgm:pt>
    <dgm:pt modelId="{9CACD665-7B8F-4653-A257-035419241ED7}" type="pres">
      <dgm:prSet presAssocID="{CBF090F8-F6B6-4800-B25F-DD75DCAECB81}" presName="vert1" presStyleCnt="0"/>
      <dgm:spPr/>
    </dgm:pt>
    <dgm:pt modelId="{3A71FB94-6E90-4D4D-A962-D92FE0030C6B}" type="pres">
      <dgm:prSet presAssocID="{C76C32CF-CE5C-47F8-8F29-139648D2ECCE}" presName="thickLine" presStyleLbl="alignNode1" presStyleIdx="8" presStyleCnt="10"/>
      <dgm:spPr/>
    </dgm:pt>
    <dgm:pt modelId="{B7A77AAC-4128-486E-9EDF-3613AE2A1FAC}" type="pres">
      <dgm:prSet presAssocID="{C76C32CF-CE5C-47F8-8F29-139648D2ECCE}" presName="horz1" presStyleCnt="0"/>
      <dgm:spPr/>
    </dgm:pt>
    <dgm:pt modelId="{DA11786B-BF64-4281-8C22-65BD2B7E45A5}" type="pres">
      <dgm:prSet presAssocID="{C76C32CF-CE5C-47F8-8F29-139648D2ECCE}" presName="tx1" presStyleLbl="revTx" presStyleIdx="8" presStyleCnt="10"/>
      <dgm:spPr/>
      <dgm:t>
        <a:bodyPr/>
        <a:lstStyle/>
        <a:p>
          <a:endParaRPr lang="en-US"/>
        </a:p>
      </dgm:t>
    </dgm:pt>
    <dgm:pt modelId="{5C9D38C7-C35D-4909-8BE8-D63F3AE6A6E2}" type="pres">
      <dgm:prSet presAssocID="{C76C32CF-CE5C-47F8-8F29-139648D2ECCE}" presName="vert1" presStyleCnt="0"/>
      <dgm:spPr/>
    </dgm:pt>
    <dgm:pt modelId="{F27E6256-51C0-42F2-8BCD-BC32EB42232F}" type="pres">
      <dgm:prSet presAssocID="{4105D355-11EE-46BD-A2DE-6DB5355B173A}" presName="thickLine" presStyleLbl="alignNode1" presStyleIdx="9" presStyleCnt="10"/>
      <dgm:spPr/>
    </dgm:pt>
    <dgm:pt modelId="{E6689756-A690-4A07-AA16-E3A44A62724A}" type="pres">
      <dgm:prSet presAssocID="{4105D355-11EE-46BD-A2DE-6DB5355B173A}" presName="horz1" presStyleCnt="0"/>
      <dgm:spPr/>
    </dgm:pt>
    <dgm:pt modelId="{25BC5E48-BBCF-4D18-9669-F0F39C523058}" type="pres">
      <dgm:prSet presAssocID="{4105D355-11EE-46BD-A2DE-6DB5355B173A}" presName="tx1" presStyleLbl="revTx" presStyleIdx="9" presStyleCnt="10"/>
      <dgm:spPr/>
      <dgm:t>
        <a:bodyPr/>
        <a:lstStyle/>
        <a:p>
          <a:endParaRPr lang="en-US"/>
        </a:p>
      </dgm:t>
    </dgm:pt>
    <dgm:pt modelId="{64F40665-2DF8-41CB-9CF7-93B40380F530}" type="pres">
      <dgm:prSet presAssocID="{4105D355-11EE-46BD-A2DE-6DB5355B173A}" presName="vert1" presStyleCnt="0"/>
      <dgm:spPr/>
    </dgm:pt>
  </dgm:ptLst>
  <dgm:cxnLst>
    <dgm:cxn modelId="{13561CD1-B38F-4C2F-915C-197B6D5F7530}" type="presOf" srcId="{87CB4927-27AF-4E5F-9F0E-7ECB14042083}" destId="{00593479-FF87-4C8C-8EE1-2E2691B6BBFE}" srcOrd="0" destOrd="0" presId="urn:microsoft.com/office/officeart/2008/layout/LinedList"/>
    <dgm:cxn modelId="{0299E796-08A1-49B7-85A9-842C97F156CE}" srcId="{3E14C92E-3E5D-4361-866C-EAB94252F5C8}" destId="{C76C32CF-CE5C-47F8-8F29-139648D2ECCE}" srcOrd="8" destOrd="0" parTransId="{894BC326-6D81-4F7B-8476-1269321B4DF9}" sibTransId="{6C49088E-DEBA-4824-9DAB-456602C59F93}"/>
    <dgm:cxn modelId="{04CEFAC3-0FD5-4E93-B4EE-18770D0C602E}" type="presOf" srcId="{C76C32CF-CE5C-47F8-8F29-139648D2ECCE}" destId="{DA11786B-BF64-4281-8C22-65BD2B7E45A5}" srcOrd="0" destOrd="0" presId="urn:microsoft.com/office/officeart/2008/layout/LinedList"/>
    <dgm:cxn modelId="{2B9E9F02-E140-4195-BE55-3F6549C9928C}" srcId="{3E14C92E-3E5D-4361-866C-EAB94252F5C8}" destId="{1793BEF4-7774-4519-8636-FF8B2801E602}" srcOrd="4" destOrd="0" parTransId="{C2793376-84ED-4657-BF74-EF23B8D1084F}" sibTransId="{DDB2738D-B69C-47AF-BDA5-230D2455BDA6}"/>
    <dgm:cxn modelId="{CCB2486B-11C5-4E18-A1EA-48219728D220}" type="presOf" srcId="{CBF090F8-F6B6-4800-B25F-DD75DCAECB81}" destId="{40A834D5-5EB9-44E5-A8AC-35E451F84E0F}" srcOrd="0" destOrd="0" presId="urn:microsoft.com/office/officeart/2008/layout/LinedList"/>
    <dgm:cxn modelId="{F98D7D5A-968A-4192-97ED-C8816F256BE5}" type="presOf" srcId="{ED46D72C-2930-4585-BF95-1EED6542C57D}" destId="{BB332DA1-D007-4D72-BC41-468D91B98F32}" srcOrd="0" destOrd="0" presId="urn:microsoft.com/office/officeart/2008/layout/LinedList"/>
    <dgm:cxn modelId="{A2615C0E-1559-45AE-BF32-DE71CBBE6BA0}" srcId="{3E14C92E-3E5D-4361-866C-EAB94252F5C8}" destId="{CBF090F8-F6B6-4800-B25F-DD75DCAECB81}" srcOrd="7" destOrd="0" parTransId="{B074495D-3F21-4F71-981F-02682B668251}" sibTransId="{CF12526F-B4ED-4A7D-8945-BEF5FDB7A236}"/>
    <dgm:cxn modelId="{D243C07D-F373-412A-9DD4-E94F1B3EB161}" srcId="{3E14C92E-3E5D-4361-866C-EAB94252F5C8}" destId="{A347950D-B1E0-4670-9181-E121FBFA1EAB}" srcOrd="6" destOrd="0" parTransId="{5A9157C7-B7DF-4CA4-8792-BD783802A289}" sibTransId="{DCEBD2D2-94A2-42FA-8E9C-5198AB718932}"/>
    <dgm:cxn modelId="{4AB44DC8-C9E9-46C5-9146-C41AE1F256D1}" srcId="{3E14C92E-3E5D-4361-866C-EAB94252F5C8}" destId="{4105D355-11EE-46BD-A2DE-6DB5355B173A}" srcOrd="9" destOrd="0" parTransId="{5A3B1603-E3AB-43F6-8C6B-7AC898E60A80}" sibTransId="{F197CC61-4606-4175-B6AC-7B9026580F82}"/>
    <dgm:cxn modelId="{DF8B21FA-B016-4584-83B8-59D30062B99C}" type="presOf" srcId="{B4F36EC8-737C-43F3-A568-8C99A26E4241}" destId="{260B595A-72BF-4947-8F89-9C0B5E2CBB16}" srcOrd="0" destOrd="0" presId="urn:microsoft.com/office/officeart/2008/layout/LinedList"/>
    <dgm:cxn modelId="{34E48163-BD97-4993-9A62-6CA0768D901B}" type="presOf" srcId="{35077D44-1E5C-45FC-B721-A8EAAC7DFF6A}" destId="{9F721C20-E371-48D0-9635-CAAB23FEB60D}" srcOrd="0" destOrd="0" presId="urn:microsoft.com/office/officeart/2008/layout/LinedList"/>
    <dgm:cxn modelId="{68E1E75B-E5A0-45E5-83FB-264AD2803AED}" srcId="{3E14C92E-3E5D-4361-866C-EAB94252F5C8}" destId="{B4F36EC8-737C-43F3-A568-8C99A26E4241}" srcOrd="2" destOrd="0" parTransId="{E9288A13-8E16-4E0A-AB2D-F057CF765082}" sibTransId="{7FCED9E4-EBB3-401E-9B16-20256F3B8CD5}"/>
    <dgm:cxn modelId="{BA3C76C2-5F03-4063-8030-24C18749A6E1}" srcId="{3E14C92E-3E5D-4361-866C-EAB94252F5C8}" destId="{87CB4927-27AF-4E5F-9F0E-7ECB14042083}" srcOrd="3" destOrd="0" parTransId="{1AA39E2E-38DC-44C1-BC6B-CDF7391AE8C2}" sibTransId="{E94E126B-DF34-43A0-A591-669400C40B27}"/>
    <dgm:cxn modelId="{7349D607-63D5-430D-9848-C24C5BBCFD40}" type="presOf" srcId="{1793BEF4-7774-4519-8636-FF8B2801E602}" destId="{1FA58610-CCD3-4822-973C-43D43022DE3A}" srcOrd="0" destOrd="0" presId="urn:microsoft.com/office/officeart/2008/layout/LinedList"/>
    <dgm:cxn modelId="{C04858B5-BCE5-463E-8B40-3C2895CD58A8}" srcId="{3E14C92E-3E5D-4361-866C-EAB94252F5C8}" destId="{35077D44-1E5C-45FC-B721-A8EAAC7DFF6A}" srcOrd="1" destOrd="0" parTransId="{5C37DE93-230E-4DD3-A8E1-F2C278742E66}" sibTransId="{97E5C434-EE84-4D4D-BED6-7770350C5271}"/>
    <dgm:cxn modelId="{5FDC0274-A1A4-488B-BE22-26BB250396B9}" srcId="{3E14C92E-3E5D-4361-866C-EAB94252F5C8}" destId="{ED46D72C-2930-4585-BF95-1EED6542C57D}" srcOrd="0" destOrd="0" parTransId="{9AE684AC-0992-4681-AC7A-71AD0C5BB035}" sibTransId="{B5689FA6-A892-4B86-8F9F-8272DED282A0}"/>
    <dgm:cxn modelId="{C6A8011A-93C3-482F-B008-01C85E5BCB7A}" type="presOf" srcId="{48C9252C-3F77-425E-B1D4-DB78B881A1FE}" destId="{187A4935-1A9C-4C79-B36B-9D3E63367EF6}" srcOrd="0" destOrd="0" presId="urn:microsoft.com/office/officeart/2008/layout/LinedList"/>
    <dgm:cxn modelId="{0D9756C2-7D6A-4887-9E6A-81FCE6EED034}" type="presOf" srcId="{4105D355-11EE-46BD-A2DE-6DB5355B173A}" destId="{25BC5E48-BBCF-4D18-9669-F0F39C523058}" srcOrd="0" destOrd="0" presId="urn:microsoft.com/office/officeart/2008/layout/LinedList"/>
    <dgm:cxn modelId="{8617B654-118D-4934-952B-75ECDBCE5489}" type="presOf" srcId="{3E14C92E-3E5D-4361-866C-EAB94252F5C8}" destId="{1727BC78-D732-4CCB-B5AD-9578330E194E}" srcOrd="0" destOrd="0" presId="urn:microsoft.com/office/officeart/2008/layout/LinedList"/>
    <dgm:cxn modelId="{6BF923C7-6AB9-4B18-8FAB-74414C83368E}" srcId="{3E14C92E-3E5D-4361-866C-EAB94252F5C8}" destId="{48C9252C-3F77-425E-B1D4-DB78B881A1FE}" srcOrd="5" destOrd="0" parTransId="{94FD4847-CCAC-4946-B3D2-8B8A0202477E}" sibTransId="{0A64A88A-ECA8-441F-9509-FB54A853EB85}"/>
    <dgm:cxn modelId="{11B4FBAC-EE24-40DD-A1E2-D75D223642FD}" type="presOf" srcId="{A347950D-B1E0-4670-9181-E121FBFA1EAB}" destId="{E6491E8F-683B-4BF3-B00D-C605C99423DA}" srcOrd="0" destOrd="0" presId="urn:microsoft.com/office/officeart/2008/layout/LinedList"/>
    <dgm:cxn modelId="{B398C2C6-888F-4D39-AF42-073AFD0E9B52}" type="presParOf" srcId="{1727BC78-D732-4CCB-B5AD-9578330E194E}" destId="{FC205B18-AE3D-4203-A07C-90839CB0A095}" srcOrd="0" destOrd="0" presId="urn:microsoft.com/office/officeart/2008/layout/LinedList"/>
    <dgm:cxn modelId="{1FCEFC32-F634-4485-AE4F-BF316FDAC340}" type="presParOf" srcId="{1727BC78-D732-4CCB-B5AD-9578330E194E}" destId="{37EAF024-E8B8-4405-9F43-5A47A47924B9}" srcOrd="1" destOrd="0" presId="urn:microsoft.com/office/officeart/2008/layout/LinedList"/>
    <dgm:cxn modelId="{08E564F9-A05A-4312-BB02-7D98547B785F}" type="presParOf" srcId="{37EAF024-E8B8-4405-9F43-5A47A47924B9}" destId="{BB332DA1-D007-4D72-BC41-468D91B98F32}" srcOrd="0" destOrd="0" presId="urn:microsoft.com/office/officeart/2008/layout/LinedList"/>
    <dgm:cxn modelId="{DB25C1C6-8EB5-40B1-9469-C4A24B53DE27}" type="presParOf" srcId="{37EAF024-E8B8-4405-9F43-5A47A47924B9}" destId="{738C7829-439F-431A-927E-B0B05F738C70}" srcOrd="1" destOrd="0" presId="urn:microsoft.com/office/officeart/2008/layout/LinedList"/>
    <dgm:cxn modelId="{E52A0399-0570-4364-979A-C16A476F9A9A}" type="presParOf" srcId="{1727BC78-D732-4CCB-B5AD-9578330E194E}" destId="{6B0D11BD-9C9A-49EF-88F7-236AD371B24A}" srcOrd="2" destOrd="0" presId="urn:microsoft.com/office/officeart/2008/layout/LinedList"/>
    <dgm:cxn modelId="{13DF4596-45B0-4592-B1C1-CF9C748B61AB}" type="presParOf" srcId="{1727BC78-D732-4CCB-B5AD-9578330E194E}" destId="{877EE791-185E-452E-B3BB-796A1ADA25BD}" srcOrd="3" destOrd="0" presId="urn:microsoft.com/office/officeart/2008/layout/LinedList"/>
    <dgm:cxn modelId="{E8F10685-4FD6-438B-9140-1E682299E3ED}" type="presParOf" srcId="{877EE791-185E-452E-B3BB-796A1ADA25BD}" destId="{9F721C20-E371-48D0-9635-CAAB23FEB60D}" srcOrd="0" destOrd="0" presId="urn:microsoft.com/office/officeart/2008/layout/LinedList"/>
    <dgm:cxn modelId="{72989C78-DD04-4886-8625-ADF7074CE7F3}" type="presParOf" srcId="{877EE791-185E-452E-B3BB-796A1ADA25BD}" destId="{535CFD45-762D-41B7-8198-1D44923E6F43}" srcOrd="1" destOrd="0" presId="urn:microsoft.com/office/officeart/2008/layout/LinedList"/>
    <dgm:cxn modelId="{D106F7BD-D4CF-41E9-A09A-038BEF66830D}" type="presParOf" srcId="{1727BC78-D732-4CCB-B5AD-9578330E194E}" destId="{936A3C2A-B411-4E12-AD13-D7D627CADAE2}" srcOrd="4" destOrd="0" presId="urn:microsoft.com/office/officeart/2008/layout/LinedList"/>
    <dgm:cxn modelId="{7EDF317E-5848-48F2-8E57-80C6ECB7CD8D}" type="presParOf" srcId="{1727BC78-D732-4CCB-B5AD-9578330E194E}" destId="{3C8AFDE9-92FE-4315-BB97-CFC4A9F06413}" srcOrd="5" destOrd="0" presId="urn:microsoft.com/office/officeart/2008/layout/LinedList"/>
    <dgm:cxn modelId="{FDE7A700-99FD-44F2-B7A0-6151E09555AD}" type="presParOf" srcId="{3C8AFDE9-92FE-4315-BB97-CFC4A9F06413}" destId="{260B595A-72BF-4947-8F89-9C0B5E2CBB16}" srcOrd="0" destOrd="0" presId="urn:microsoft.com/office/officeart/2008/layout/LinedList"/>
    <dgm:cxn modelId="{5DB2FB2A-649A-4812-9FC2-998B5F10D8E5}" type="presParOf" srcId="{3C8AFDE9-92FE-4315-BB97-CFC4A9F06413}" destId="{F29975BB-A13F-4981-98A6-807438948FFE}" srcOrd="1" destOrd="0" presId="urn:microsoft.com/office/officeart/2008/layout/LinedList"/>
    <dgm:cxn modelId="{B940C79F-8D82-4F44-97A9-CFB6A7F78997}" type="presParOf" srcId="{1727BC78-D732-4CCB-B5AD-9578330E194E}" destId="{2CA87B51-C9D7-44DB-9293-6278EB2BF6E3}" srcOrd="6" destOrd="0" presId="urn:microsoft.com/office/officeart/2008/layout/LinedList"/>
    <dgm:cxn modelId="{F047AE81-C722-4981-B768-531E3F953ADD}" type="presParOf" srcId="{1727BC78-D732-4CCB-B5AD-9578330E194E}" destId="{3DFE9AA4-9ED5-45E6-AE2E-D9509A7540F6}" srcOrd="7" destOrd="0" presId="urn:microsoft.com/office/officeart/2008/layout/LinedList"/>
    <dgm:cxn modelId="{92D1C48C-79A7-47A6-B774-068FC8AEC093}" type="presParOf" srcId="{3DFE9AA4-9ED5-45E6-AE2E-D9509A7540F6}" destId="{00593479-FF87-4C8C-8EE1-2E2691B6BBFE}" srcOrd="0" destOrd="0" presId="urn:microsoft.com/office/officeart/2008/layout/LinedList"/>
    <dgm:cxn modelId="{F101B2E1-EE01-4702-A70F-BBEDA744344A}" type="presParOf" srcId="{3DFE9AA4-9ED5-45E6-AE2E-D9509A7540F6}" destId="{BD794BE2-4C37-42BB-8C20-7C5BAE011F77}" srcOrd="1" destOrd="0" presId="urn:microsoft.com/office/officeart/2008/layout/LinedList"/>
    <dgm:cxn modelId="{C0378AF1-5712-4DD7-9314-47C530E2AFA6}" type="presParOf" srcId="{1727BC78-D732-4CCB-B5AD-9578330E194E}" destId="{FBE1ABA1-0AEA-4B76-81D8-1C05D0598E08}" srcOrd="8" destOrd="0" presId="urn:microsoft.com/office/officeart/2008/layout/LinedList"/>
    <dgm:cxn modelId="{43824BD2-0D26-4AF6-B45F-39C8633E9FFF}" type="presParOf" srcId="{1727BC78-D732-4CCB-B5AD-9578330E194E}" destId="{33CC5558-FE5B-4B37-85EC-8A3603A8FA87}" srcOrd="9" destOrd="0" presId="urn:microsoft.com/office/officeart/2008/layout/LinedList"/>
    <dgm:cxn modelId="{8127B33B-BE6F-4C83-B0D1-336573C11159}" type="presParOf" srcId="{33CC5558-FE5B-4B37-85EC-8A3603A8FA87}" destId="{1FA58610-CCD3-4822-973C-43D43022DE3A}" srcOrd="0" destOrd="0" presId="urn:microsoft.com/office/officeart/2008/layout/LinedList"/>
    <dgm:cxn modelId="{ECF5153F-4319-4685-91ED-DD9D50379E01}" type="presParOf" srcId="{33CC5558-FE5B-4B37-85EC-8A3603A8FA87}" destId="{02FCF099-3275-428D-B724-D35AADF877CD}" srcOrd="1" destOrd="0" presId="urn:microsoft.com/office/officeart/2008/layout/LinedList"/>
    <dgm:cxn modelId="{56F359AE-ADD0-4442-BCDD-CF9AFAD79260}" type="presParOf" srcId="{1727BC78-D732-4CCB-B5AD-9578330E194E}" destId="{B9CD27FC-067A-424F-A2E2-7BE82CDD832F}" srcOrd="10" destOrd="0" presId="urn:microsoft.com/office/officeart/2008/layout/LinedList"/>
    <dgm:cxn modelId="{B1DD0A6C-C1B7-424B-84FA-0F367D481ECB}" type="presParOf" srcId="{1727BC78-D732-4CCB-B5AD-9578330E194E}" destId="{13EBBAE1-A442-429F-8F90-462CD25C90EC}" srcOrd="11" destOrd="0" presId="urn:microsoft.com/office/officeart/2008/layout/LinedList"/>
    <dgm:cxn modelId="{D2730DAE-2992-48CD-BF59-DE6FAF98EAD4}" type="presParOf" srcId="{13EBBAE1-A442-429F-8F90-462CD25C90EC}" destId="{187A4935-1A9C-4C79-B36B-9D3E63367EF6}" srcOrd="0" destOrd="0" presId="urn:microsoft.com/office/officeart/2008/layout/LinedList"/>
    <dgm:cxn modelId="{46D9A322-CC75-4083-8599-2DE1A3B92B2E}" type="presParOf" srcId="{13EBBAE1-A442-429F-8F90-462CD25C90EC}" destId="{FDED2710-95C0-49A4-8E01-4A662882A63D}" srcOrd="1" destOrd="0" presId="urn:microsoft.com/office/officeart/2008/layout/LinedList"/>
    <dgm:cxn modelId="{7CDCE55B-E559-407F-80EB-AB02626FCFE5}" type="presParOf" srcId="{1727BC78-D732-4CCB-B5AD-9578330E194E}" destId="{B4890F91-DD5C-4DCC-A523-9723273874CF}" srcOrd="12" destOrd="0" presId="urn:microsoft.com/office/officeart/2008/layout/LinedList"/>
    <dgm:cxn modelId="{DFB50A0C-98A1-4943-8114-9CCEDC0C1AB5}" type="presParOf" srcId="{1727BC78-D732-4CCB-B5AD-9578330E194E}" destId="{CD2F0A4B-2384-4D35-A358-9FE61AB70F9F}" srcOrd="13" destOrd="0" presId="urn:microsoft.com/office/officeart/2008/layout/LinedList"/>
    <dgm:cxn modelId="{70E5A863-5B8F-459C-8311-D41BF392E83B}" type="presParOf" srcId="{CD2F0A4B-2384-4D35-A358-9FE61AB70F9F}" destId="{E6491E8F-683B-4BF3-B00D-C605C99423DA}" srcOrd="0" destOrd="0" presId="urn:microsoft.com/office/officeart/2008/layout/LinedList"/>
    <dgm:cxn modelId="{2B80BA03-6ABF-45AE-BA5B-17AA0953E0AF}" type="presParOf" srcId="{CD2F0A4B-2384-4D35-A358-9FE61AB70F9F}" destId="{EB5E2DEF-F2C9-4A13-95C9-056562CB1F16}" srcOrd="1" destOrd="0" presId="urn:microsoft.com/office/officeart/2008/layout/LinedList"/>
    <dgm:cxn modelId="{D1F3F921-B327-48AC-B814-F296C5AE4A24}" type="presParOf" srcId="{1727BC78-D732-4CCB-B5AD-9578330E194E}" destId="{210FEB54-9EAD-4932-B85F-EEF597C3FAC9}" srcOrd="14" destOrd="0" presId="urn:microsoft.com/office/officeart/2008/layout/LinedList"/>
    <dgm:cxn modelId="{BCCEF08B-0EAA-43A8-8F10-CC5045FF8A60}" type="presParOf" srcId="{1727BC78-D732-4CCB-B5AD-9578330E194E}" destId="{6A88E98F-F044-4C8B-96D5-65CDE07A41E9}" srcOrd="15" destOrd="0" presId="urn:microsoft.com/office/officeart/2008/layout/LinedList"/>
    <dgm:cxn modelId="{F6318CCD-22D6-465D-B2BA-B9B17CCD7C1B}" type="presParOf" srcId="{6A88E98F-F044-4C8B-96D5-65CDE07A41E9}" destId="{40A834D5-5EB9-44E5-A8AC-35E451F84E0F}" srcOrd="0" destOrd="0" presId="urn:microsoft.com/office/officeart/2008/layout/LinedList"/>
    <dgm:cxn modelId="{C4112193-A351-4FB9-87B3-70AE5BFF563F}" type="presParOf" srcId="{6A88E98F-F044-4C8B-96D5-65CDE07A41E9}" destId="{9CACD665-7B8F-4653-A257-035419241ED7}" srcOrd="1" destOrd="0" presId="urn:microsoft.com/office/officeart/2008/layout/LinedList"/>
    <dgm:cxn modelId="{A49E30B3-6932-4D9E-B72C-705BE16A27E6}" type="presParOf" srcId="{1727BC78-D732-4CCB-B5AD-9578330E194E}" destId="{3A71FB94-6E90-4D4D-A962-D92FE0030C6B}" srcOrd="16" destOrd="0" presId="urn:microsoft.com/office/officeart/2008/layout/LinedList"/>
    <dgm:cxn modelId="{8BC4ADBB-C2D9-40BE-9894-34793B17AAC1}" type="presParOf" srcId="{1727BC78-D732-4CCB-B5AD-9578330E194E}" destId="{B7A77AAC-4128-486E-9EDF-3613AE2A1FAC}" srcOrd="17" destOrd="0" presId="urn:microsoft.com/office/officeart/2008/layout/LinedList"/>
    <dgm:cxn modelId="{129A98E0-F57D-4A28-9CA3-92BA8E5E945C}" type="presParOf" srcId="{B7A77AAC-4128-486E-9EDF-3613AE2A1FAC}" destId="{DA11786B-BF64-4281-8C22-65BD2B7E45A5}" srcOrd="0" destOrd="0" presId="urn:microsoft.com/office/officeart/2008/layout/LinedList"/>
    <dgm:cxn modelId="{85F60BBE-D1FA-47CC-B138-5E387D87EC56}" type="presParOf" srcId="{B7A77AAC-4128-486E-9EDF-3613AE2A1FAC}" destId="{5C9D38C7-C35D-4909-8BE8-D63F3AE6A6E2}" srcOrd="1" destOrd="0" presId="urn:microsoft.com/office/officeart/2008/layout/LinedList"/>
    <dgm:cxn modelId="{35EA2733-FF62-4D86-B208-9B95B881C159}" type="presParOf" srcId="{1727BC78-D732-4CCB-B5AD-9578330E194E}" destId="{F27E6256-51C0-42F2-8BCD-BC32EB42232F}" srcOrd="18" destOrd="0" presId="urn:microsoft.com/office/officeart/2008/layout/LinedList"/>
    <dgm:cxn modelId="{2D569E3F-C593-4EC6-9C66-B3B498BA3FCC}" type="presParOf" srcId="{1727BC78-D732-4CCB-B5AD-9578330E194E}" destId="{E6689756-A690-4A07-AA16-E3A44A62724A}" srcOrd="19" destOrd="0" presId="urn:microsoft.com/office/officeart/2008/layout/LinedList"/>
    <dgm:cxn modelId="{B2D50695-2D05-46FC-B93C-0E668D0BB3A9}" type="presParOf" srcId="{E6689756-A690-4A07-AA16-E3A44A62724A}" destId="{25BC5E48-BBCF-4D18-9669-F0F39C523058}" srcOrd="0" destOrd="0" presId="urn:microsoft.com/office/officeart/2008/layout/LinedList"/>
    <dgm:cxn modelId="{126A27CF-D355-47EA-905C-52090CC9E565}" type="presParOf" srcId="{E6689756-A690-4A07-AA16-E3A44A62724A}" destId="{64F40665-2DF8-41CB-9CF7-93B40380F5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E9C947-7726-479D-B32A-EA48364E55AB}" type="doc">
      <dgm:prSet loTypeId="urn:microsoft.com/office/officeart/2005/8/layout/vList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7FDA0AE-E86C-4346-A4B8-3EA1F6297958}">
      <dgm:prSet phldrT="[Text]"/>
      <dgm:spPr/>
      <dgm:t>
        <a:bodyPr/>
        <a:lstStyle/>
        <a:p>
          <a:r>
            <a:rPr lang="en-US" b="1" i="1" u="none" smtClean="0">
              <a:latin typeface="Times New Roman" panose="02020603050405020304" pitchFamily="18" charset="0"/>
              <a:cs typeface="Times New Roman" panose="02020603050405020304" pitchFamily="18" charset="0"/>
            </a:rPr>
            <a:t>What</a:t>
          </a:r>
          <a:r>
            <a:rPr lang="en-US" u="none" smtClean="0">
              <a:latin typeface="Times New Roman" panose="02020603050405020304" pitchFamily="18" charset="0"/>
              <a:cs typeface="Times New Roman" panose="02020603050405020304" pitchFamily="18" charset="0"/>
            </a:rPr>
            <a:t> is ….. ?</a:t>
          </a:r>
          <a:endParaRPr lang="en-US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E48E40-32A0-47E1-A2BE-6936D0277B98}" type="parTrans" cxnId="{75689701-57A7-4189-BA23-41AC8B8177D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14EFC3-F53F-4523-90CF-1B12BDC6757C}" type="sibTrans" cxnId="{75689701-57A7-4189-BA23-41AC8B8177D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8AC85D-A0D7-4D65-9ECB-BEA5DF3DBFB2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Leadership?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3C6F6D-2FFE-4C1F-91D3-5B74F2072E62}" type="parTrans" cxnId="{B91C2544-86AC-4E37-B200-39B2F442455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60F947-C451-4DC1-B698-E1C55C0CAC58}" type="sibTrans" cxnId="{B91C2544-86AC-4E37-B200-39B2F442455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6F2AF3-C33D-4C7F-A4F5-F123D198E686}">
      <dgm:prSet phldrT="[Text]"/>
      <dgm:spPr/>
      <dgm:t>
        <a:bodyPr/>
        <a:lstStyle/>
        <a:p>
          <a:r>
            <a:rPr lang="en-US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Why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is it important ?</a:t>
          </a:r>
        </a:p>
      </dgm:t>
    </dgm:pt>
    <dgm:pt modelId="{B29CB3BF-BEF0-48FD-A31C-58F1ECB8EF05}" type="parTrans" cxnId="{A21881B0-C9C3-4ECA-B54D-FB3EC676A5E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59EF1D-A84A-4258-B26B-60526C9FDBEA}" type="sibTrans" cxnId="{A21881B0-C9C3-4ECA-B54D-FB3EC676A5E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8C65F9-9B20-498A-AD53-189D4014FB92}">
      <dgm:prSet phldrT="[Text]"/>
      <dgm:spPr/>
      <dgm:t>
        <a:bodyPr/>
        <a:lstStyle/>
        <a:p>
          <a:r>
            <a:rPr lang="en-US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How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are we going to go 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about </a:t>
          </a:r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it?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396EE6-6B94-4071-88EF-2414BD2F5BE5}" type="parTrans" cxnId="{BE4287F3-1A94-41FF-890C-5B10E626AC0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93A295-0656-4E60-9F60-0E673A1B0D2A}" type="sibTrans" cxnId="{BE4287F3-1A94-41FF-890C-5B10E626AC0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30141B-7CAF-49DE-8F9D-353C3308065A}" type="pres">
      <dgm:prSet presAssocID="{91E9C947-7726-479D-B32A-EA48364E55A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F3CFF4-4531-49F7-B719-75CAE8671115}" type="pres">
      <dgm:prSet presAssocID="{17FDA0AE-E86C-4346-A4B8-3EA1F6297958}" presName="comp" presStyleCnt="0"/>
      <dgm:spPr/>
      <dgm:t>
        <a:bodyPr/>
        <a:lstStyle/>
        <a:p>
          <a:endParaRPr lang="en-US"/>
        </a:p>
      </dgm:t>
    </dgm:pt>
    <dgm:pt modelId="{20129858-C3F9-49B7-9767-482D3587781C}" type="pres">
      <dgm:prSet presAssocID="{17FDA0AE-E86C-4346-A4B8-3EA1F6297958}" presName="box" presStyleLbl="node1" presStyleIdx="0" presStyleCnt="3"/>
      <dgm:spPr/>
      <dgm:t>
        <a:bodyPr/>
        <a:lstStyle/>
        <a:p>
          <a:endParaRPr lang="en-US"/>
        </a:p>
      </dgm:t>
    </dgm:pt>
    <dgm:pt modelId="{EC9C7E40-CBE5-4213-9F2B-2706790372AB}" type="pres">
      <dgm:prSet presAssocID="{17FDA0AE-E86C-4346-A4B8-3EA1F6297958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BC539DD8-1774-4F2D-BD86-1BD7534762D7}" type="pres">
      <dgm:prSet presAssocID="{17FDA0AE-E86C-4346-A4B8-3EA1F6297958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102036-E248-4AE4-9607-A3DC8A72DEE1}" type="pres">
      <dgm:prSet presAssocID="{BF14EFC3-F53F-4523-90CF-1B12BDC6757C}" presName="spacer" presStyleCnt="0"/>
      <dgm:spPr/>
      <dgm:t>
        <a:bodyPr/>
        <a:lstStyle/>
        <a:p>
          <a:endParaRPr lang="en-US"/>
        </a:p>
      </dgm:t>
    </dgm:pt>
    <dgm:pt modelId="{5721A590-8E35-472B-97C0-0CFCF5A84F4C}" type="pres">
      <dgm:prSet presAssocID="{676F2AF3-C33D-4C7F-A4F5-F123D198E686}" presName="comp" presStyleCnt="0"/>
      <dgm:spPr/>
      <dgm:t>
        <a:bodyPr/>
        <a:lstStyle/>
        <a:p>
          <a:endParaRPr lang="en-US"/>
        </a:p>
      </dgm:t>
    </dgm:pt>
    <dgm:pt modelId="{91914201-A485-4B3B-A8C8-4D2B6623E800}" type="pres">
      <dgm:prSet presAssocID="{676F2AF3-C33D-4C7F-A4F5-F123D198E686}" presName="box" presStyleLbl="node1" presStyleIdx="1" presStyleCnt="3"/>
      <dgm:spPr/>
      <dgm:t>
        <a:bodyPr/>
        <a:lstStyle/>
        <a:p>
          <a:endParaRPr lang="en-US"/>
        </a:p>
      </dgm:t>
    </dgm:pt>
    <dgm:pt modelId="{439AE253-C6E8-4C33-A40F-5B2D3218ED3C}" type="pres">
      <dgm:prSet presAssocID="{676F2AF3-C33D-4C7F-A4F5-F123D198E686}" presName="img" presStyleLbl="fgImgPlac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10127F34-5C2C-4170-8A9B-65810F2C8EA7}" type="pres">
      <dgm:prSet presAssocID="{676F2AF3-C33D-4C7F-A4F5-F123D198E686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31F6C-A4B5-48DE-A025-9A0A5B3ADD59}" type="pres">
      <dgm:prSet presAssocID="{3F59EF1D-A84A-4258-B26B-60526C9FDBEA}" presName="spacer" presStyleCnt="0"/>
      <dgm:spPr/>
      <dgm:t>
        <a:bodyPr/>
        <a:lstStyle/>
        <a:p>
          <a:endParaRPr lang="en-US"/>
        </a:p>
      </dgm:t>
    </dgm:pt>
    <dgm:pt modelId="{1453DDE8-5E33-4C39-89F6-C92EECBD78DB}" type="pres">
      <dgm:prSet presAssocID="{378C65F9-9B20-498A-AD53-189D4014FB92}" presName="comp" presStyleCnt="0"/>
      <dgm:spPr/>
      <dgm:t>
        <a:bodyPr/>
        <a:lstStyle/>
        <a:p>
          <a:endParaRPr lang="en-US"/>
        </a:p>
      </dgm:t>
    </dgm:pt>
    <dgm:pt modelId="{4179D2CC-BB97-4E66-81A9-5C0A858D46B5}" type="pres">
      <dgm:prSet presAssocID="{378C65F9-9B20-498A-AD53-189D4014FB92}" presName="box" presStyleLbl="node1" presStyleIdx="2" presStyleCnt="3"/>
      <dgm:spPr/>
      <dgm:t>
        <a:bodyPr/>
        <a:lstStyle/>
        <a:p>
          <a:endParaRPr lang="en-US"/>
        </a:p>
      </dgm:t>
    </dgm:pt>
    <dgm:pt modelId="{AE3F5405-A54F-4E71-B5D9-9DACAE42EC01}" type="pres">
      <dgm:prSet presAssocID="{378C65F9-9B20-498A-AD53-189D4014FB92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</dgm:spPr>
      <dgm:t>
        <a:bodyPr/>
        <a:lstStyle/>
        <a:p>
          <a:endParaRPr lang="en-US"/>
        </a:p>
      </dgm:t>
    </dgm:pt>
    <dgm:pt modelId="{F8D942B9-5404-4102-9D39-940DAB12E58E}" type="pres">
      <dgm:prSet presAssocID="{378C65F9-9B20-498A-AD53-189D4014FB92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5099C5-A65C-4CE6-84BD-AC76ABDD493D}" type="presOf" srcId="{778AC85D-A0D7-4D65-9ECB-BEA5DF3DBFB2}" destId="{20129858-C3F9-49B7-9767-482D3587781C}" srcOrd="0" destOrd="1" presId="urn:microsoft.com/office/officeart/2005/8/layout/vList4"/>
    <dgm:cxn modelId="{B91C2544-86AC-4E37-B200-39B2F4424557}" srcId="{17FDA0AE-E86C-4346-A4B8-3EA1F6297958}" destId="{778AC85D-A0D7-4D65-9ECB-BEA5DF3DBFB2}" srcOrd="0" destOrd="0" parTransId="{453C6F6D-2FFE-4C1F-91D3-5B74F2072E62}" sibTransId="{B360F947-C451-4DC1-B698-E1C55C0CAC58}"/>
    <dgm:cxn modelId="{BE4287F3-1A94-41FF-890C-5B10E626AC0F}" srcId="{91E9C947-7726-479D-B32A-EA48364E55AB}" destId="{378C65F9-9B20-498A-AD53-189D4014FB92}" srcOrd="2" destOrd="0" parTransId="{5F396EE6-6B94-4071-88EF-2414BD2F5BE5}" sibTransId="{5C93A295-0656-4E60-9F60-0E673A1B0D2A}"/>
    <dgm:cxn modelId="{A21881B0-C9C3-4ECA-B54D-FB3EC676A5EF}" srcId="{91E9C947-7726-479D-B32A-EA48364E55AB}" destId="{676F2AF3-C33D-4C7F-A4F5-F123D198E686}" srcOrd="1" destOrd="0" parTransId="{B29CB3BF-BEF0-48FD-A31C-58F1ECB8EF05}" sibTransId="{3F59EF1D-A84A-4258-B26B-60526C9FDBEA}"/>
    <dgm:cxn modelId="{21A635C1-BCF3-40CF-8454-6A905C429484}" type="presOf" srcId="{778AC85D-A0D7-4D65-9ECB-BEA5DF3DBFB2}" destId="{BC539DD8-1774-4F2D-BD86-1BD7534762D7}" srcOrd="1" destOrd="1" presId="urn:microsoft.com/office/officeart/2005/8/layout/vList4"/>
    <dgm:cxn modelId="{ABD59FFD-D025-4469-B02A-D02D829DFE43}" type="presOf" srcId="{676F2AF3-C33D-4C7F-A4F5-F123D198E686}" destId="{10127F34-5C2C-4170-8A9B-65810F2C8EA7}" srcOrd="1" destOrd="0" presId="urn:microsoft.com/office/officeart/2005/8/layout/vList4"/>
    <dgm:cxn modelId="{F5741D1F-43EE-4499-8B12-AE6893E6E135}" type="presOf" srcId="{378C65F9-9B20-498A-AD53-189D4014FB92}" destId="{4179D2CC-BB97-4E66-81A9-5C0A858D46B5}" srcOrd="0" destOrd="0" presId="urn:microsoft.com/office/officeart/2005/8/layout/vList4"/>
    <dgm:cxn modelId="{B46D11D1-784B-457B-8A71-F793C6E05808}" type="presOf" srcId="{676F2AF3-C33D-4C7F-A4F5-F123D198E686}" destId="{91914201-A485-4B3B-A8C8-4D2B6623E800}" srcOrd="0" destOrd="0" presId="urn:microsoft.com/office/officeart/2005/8/layout/vList4"/>
    <dgm:cxn modelId="{89BBF2B2-7E54-491D-AA34-4CA239EE54D3}" type="presOf" srcId="{17FDA0AE-E86C-4346-A4B8-3EA1F6297958}" destId="{BC539DD8-1774-4F2D-BD86-1BD7534762D7}" srcOrd="1" destOrd="0" presId="urn:microsoft.com/office/officeart/2005/8/layout/vList4"/>
    <dgm:cxn modelId="{85E2A0AC-C1F5-4B1F-80CF-B1B4A283615A}" type="presOf" srcId="{17FDA0AE-E86C-4346-A4B8-3EA1F6297958}" destId="{20129858-C3F9-49B7-9767-482D3587781C}" srcOrd="0" destOrd="0" presId="urn:microsoft.com/office/officeart/2005/8/layout/vList4"/>
    <dgm:cxn modelId="{91B6498F-0378-480E-9D3C-E063F051484D}" type="presOf" srcId="{91E9C947-7726-479D-B32A-EA48364E55AB}" destId="{1730141B-7CAF-49DE-8F9D-353C3308065A}" srcOrd="0" destOrd="0" presId="urn:microsoft.com/office/officeart/2005/8/layout/vList4"/>
    <dgm:cxn modelId="{75689701-57A7-4189-BA23-41AC8B8177DE}" srcId="{91E9C947-7726-479D-B32A-EA48364E55AB}" destId="{17FDA0AE-E86C-4346-A4B8-3EA1F6297958}" srcOrd="0" destOrd="0" parTransId="{08E48E40-32A0-47E1-A2BE-6936D0277B98}" sibTransId="{BF14EFC3-F53F-4523-90CF-1B12BDC6757C}"/>
    <dgm:cxn modelId="{D5CEFD88-4225-424E-9860-73E29F51212E}" type="presOf" srcId="{378C65F9-9B20-498A-AD53-189D4014FB92}" destId="{F8D942B9-5404-4102-9D39-940DAB12E58E}" srcOrd="1" destOrd="0" presId="urn:microsoft.com/office/officeart/2005/8/layout/vList4"/>
    <dgm:cxn modelId="{15D8E6CC-1ED3-4D62-A1FE-8928ECF84394}" type="presParOf" srcId="{1730141B-7CAF-49DE-8F9D-353C3308065A}" destId="{A6F3CFF4-4531-49F7-B719-75CAE8671115}" srcOrd="0" destOrd="0" presId="urn:microsoft.com/office/officeart/2005/8/layout/vList4"/>
    <dgm:cxn modelId="{46C3B19D-CFDB-4961-B6E2-C5D26F07815B}" type="presParOf" srcId="{A6F3CFF4-4531-49F7-B719-75CAE8671115}" destId="{20129858-C3F9-49B7-9767-482D3587781C}" srcOrd="0" destOrd="0" presId="urn:microsoft.com/office/officeart/2005/8/layout/vList4"/>
    <dgm:cxn modelId="{107B0127-0E83-4E73-A728-9FD834D32498}" type="presParOf" srcId="{A6F3CFF4-4531-49F7-B719-75CAE8671115}" destId="{EC9C7E40-CBE5-4213-9F2B-2706790372AB}" srcOrd="1" destOrd="0" presId="urn:microsoft.com/office/officeart/2005/8/layout/vList4"/>
    <dgm:cxn modelId="{BCBBCB89-A683-41A2-990B-64525F804293}" type="presParOf" srcId="{A6F3CFF4-4531-49F7-B719-75CAE8671115}" destId="{BC539DD8-1774-4F2D-BD86-1BD7534762D7}" srcOrd="2" destOrd="0" presId="urn:microsoft.com/office/officeart/2005/8/layout/vList4"/>
    <dgm:cxn modelId="{83DF90BE-3097-47E1-B49B-3AEDBAC40338}" type="presParOf" srcId="{1730141B-7CAF-49DE-8F9D-353C3308065A}" destId="{F9102036-E248-4AE4-9607-A3DC8A72DEE1}" srcOrd="1" destOrd="0" presId="urn:microsoft.com/office/officeart/2005/8/layout/vList4"/>
    <dgm:cxn modelId="{029C39D0-80B3-4BDF-BEB3-F40E00DC44C6}" type="presParOf" srcId="{1730141B-7CAF-49DE-8F9D-353C3308065A}" destId="{5721A590-8E35-472B-97C0-0CFCF5A84F4C}" srcOrd="2" destOrd="0" presId="urn:microsoft.com/office/officeart/2005/8/layout/vList4"/>
    <dgm:cxn modelId="{A96B3091-EB48-47FD-AD25-C6344A421999}" type="presParOf" srcId="{5721A590-8E35-472B-97C0-0CFCF5A84F4C}" destId="{91914201-A485-4B3B-A8C8-4D2B6623E800}" srcOrd="0" destOrd="0" presId="urn:microsoft.com/office/officeart/2005/8/layout/vList4"/>
    <dgm:cxn modelId="{D9E6E2B2-7CD6-4AB0-8E7B-F2C88B283CB2}" type="presParOf" srcId="{5721A590-8E35-472B-97C0-0CFCF5A84F4C}" destId="{439AE253-C6E8-4C33-A40F-5B2D3218ED3C}" srcOrd="1" destOrd="0" presId="urn:microsoft.com/office/officeart/2005/8/layout/vList4"/>
    <dgm:cxn modelId="{F15B67F2-B95D-47F0-B3F6-325E0DEE4E3C}" type="presParOf" srcId="{5721A590-8E35-472B-97C0-0CFCF5A84F4C}" destId="{10127F34-5C2C-4170-8A9B-65810F2C8EA7}" srcOrd="2" destOrd="0" presId="urn:microsoft.com/office/officeart/2005/8/layout/vList4"/>
    <dgm:cxn modelId="{1D2F1C8E-7F78-4E1E-8C31-11B44EA826AB}" type="presParOf" srcId="{1730141B-7CAF-49DE-8F9D-353C3308065A}" destId="{F9731F6C-A4B5-48DE-A025-9A0A5B3ADD59}" srcOrd="3" destOrd="0" presId="urn:microsoft.com/office/officeart/2005/8/layout/vList4"/>
    <dgm:cxn modelId="{FBF34240-D706-41B2-9182-19A9F661A1C7}" type="presParOf" srcId="{1730141B-7CAF-49DE-8F9D-353C3308065A}" destId="{1453DDE8-5E33-4C39-89F6-C92EECBD78DB}" srcOrd="4" destOrd="0" presId="urn:microsoft.com/office/officeart/2005/8/layout/vList4"/>
    <dgm:cxn modelId="{E6336416-3776-4538-8DB4-E02AF9A86F66}" type="presParOf" srcId="{1453DDE8-5E33-4C39-89F6-C92EECBD78DB}" destId="{4179D2CC-BB97-4E66-81A9-5C0A858D46B5}" srcOrd="0" destOrd="0" presId="urn:microsoft.com/office/officeart/2005/8/layout/vList4"/>
    <dgm:cxn modelId="{A14DC2FC-AE5C-4FB5-BE5B-7010A05EBCD2}" type="presParOf" srcId="{1453DDE8-5E33-4C39-89F6-C92EECBD78DB}" destId="{AE3F5405-A54F-4E71-B5D9-9DACAE42EC01}" srcOrd="1" destOrd="0" presId="urn:microsoft.com/office/officeart/2005/8/layout/vList4"/>
    <dgm:cxn modelId="{8DB4F27E-7FFD-40DA-9643-16E0F104C095}" type="presParOf" srcId="{1453DDE8-5E33-4C39-89F6-C92EECBD78DB}" destId="{F8D942B9-5404-4102-9D39-940DAB12E58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DE9DF1-9919-4FF3-96C4-6AD0E1BF233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3BA0142-45F7-4151-A006-6BE4C728AD04}">
      <dgm:prSet custT="1"/>
      <dgm:spPr/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Coercion </a:t>
          </a:r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rPr>
            <a:t></a:t>
          </a:r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ar-AE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جبر</a:t>
          </a:r>
          <a:endParaRPr lang="en-US" sz="3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A51C81-352A-4897-ACF9-A2F2E6918FDC}" type="parTrans" cxnId="{9CA6A187-4665-49A0-A520-BFF9D4D54EC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FB7FA2-368B-4B94-AAF0-179221A38DD8}" type="sibTrans" cxnId="{9CA6A187-4665-49A0-A520-BFF9D4D54EC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9C9212-E04B-4267-9072-1208449A8F6F}">
      <dgm:prSet custT="1"/>
      <dgm:spPr/>
      <dgm:t>
        <a:bodyPr/>
        <a:lstStyle/>
        <a:p>
          <a:r>
            <a:rPr lang="en-US" sz="3600">
              <a:latin typeface="Times New Roman" panose="02020603050405020304" pitchFamily="18" charset="0"/>
              <a:cs typeface="Times New Roman" panose="02020603050405020304" pitchFamily="18" charset="0"/>
            </a:rPr>
            <a:t>Use of force to effect change</a:t>
          </a:r>
        </a:p>
      </dgm:t>
    </dgm:pt>
    <dgm:pt modelId="{B0DAFF7F-CFE5-4427-8D44-02DB4A0B2E1D}" type="parTrans" cxnId="{D6921EFF-9C8E-4315-8B2A-28B8693727B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C48E88-51DB-47F6-8BD7-355F5F61115C}" type="sibTrans" cxnId="{D6921EFF-9C8E-4315-8B2A-28B8693727B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F80B07-7545-4B74-8929-C64A8E4FC18A}">
      <dgm:prSet custT="1"/>
      <dgm:spPr/>
      <dgm:t>
        <a:bodyPr/>
        <a:lstStyle/>
        <a:p>
          <a:r>
            <a:rPr lang="en-US" sz="3600">
              <a:latin typeface="Times New Roman" panose="02020603050405020304" pitchFamily="18" charset="0"/>
              <a:cs typeface="Times New Roman" panose="02020603050405020304" pitchFamily="18" charset="0"/>
            </a:rPr>
            <a:t>Influence others to do something against their will</a:t>
          </a:r>
        </a:p>
      </dgm:t>
    </dgm:pt>
    <dgm:pt modelId="{B4290146-A19D-4B82-8E45-6252CEAEC0EB}" type="parTrans" cxnId="{3B526BBE-C856-4F2A-A03B-81361A8A500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D3C807-5E2E-4AB2-BD70-7125683E5005}" type="sibTrans" cxnId="{3B526BBE-C856-4F2A-A03B-81361A8A500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3D56B-B45B-403C-9367-8AA6FD86F25A}">
      <dgm:prSet custT="1"/>
      <dgm:spPr/>
      <dgm:t>
        <a:bodyPr/>
        <a:lstStyle/>
        <a:p>
          <a:r>
            <a:rPr lang="en-US" sz="3600">
              <a:latin typeface="Times New Roman" panose="02020603050405020304" pitchFamily="18" charset="0"/>
              <a:cs typeface="Times New Roman" panose="02020603050405020304" pitchFamily="18" charset="0"/>
            </a:rPr>
            <a:t>Use of threats, punishment, and negative rewards</a:t>
          </a:r>
        </a:p>
      </dgm:t>
    </dgm:pt>
    <dgm:pt modelId="{7AA024A8-E35A-445D-92AE-2C36B1314425}" type="parTrans" cxnId="{687E97EC-EB0D-4089-AF79-4183E90B478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232B58-CDCA-40E8-9684-CC8FD331A512}" type="sibTrans" cxnId="{687E97EC-EB0D-4089-AF79-4183E90B478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E46A25-374D-458C-9438-2F4C6AFCD8AB}">
      <dgm:prSet custT="1"/>
      <dgm:spPr/>
      <dgm:t>
        <a:bodyPr/>
        <a:lstStyle/>
        <a:p>
          <a:r>
            <a:rPr lang="en-US" sz="3600">
              <a:latin typeface="Times New Roman" panose="02020603050405020304" pitchFamily="18" charset="0"/>
              <a:cs typeface="Times New Roman" panose="02020603050405020304" pitchFamily="18" charset="0"/>
            </a:rPr>
            <a:t>Dark side of leadership </a:t>
          </a:r>
        </a:p>
      </dgm:t>
    </dgm:pt>
    <dgm:pt modelId="{6F5C33A4-0A55-440F-AE51-95236546850B}" type="parTrans" cxnId="{DF9E8A61-09DD-40A4-9748-142E93AD256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C52D4E-31CB-4F66-9FD9-BDD9F130B5CB}" type="sibTrans" cxnId="{DF9E8A61-09DD-40A4-9748-142E93AD2562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8DAED5-C5EA-450A-8BFF-630ECE6567B8}" type="pres">
      <dgm:prSet presAssocID="{CCDE9DF1-9919-4FF3-96C4-6AD0E1BF233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D6E25C5-42B6-4A7B-9AC1-646C716EB9CE}" type="pres">
      <dgm:prSet presAssocID="{F3BA0142-45F7-4151-A006-6BE4C728AD04}" presName="thickLine" presStyleLbl="alignNode1" presStyleIdx="0" presStyleCnt="5"/>
      <dgm:spPr/>
    </dgm:pt>
    <dgm:pt modelId="{EC8509EB-8853-4485-8481-3A53C297367B}" type="pres">
      <dgm:prSet presAssocID="{F3BA0142-45F7-4151-A006-6BE4C728AD04}" presName="horz1" presStyleCnt="0"/>
      <dgm:spPr/>
    </dgm:pt>
    <dgm:pt modelId="{367D359A-A823-4F46-A8BA-FE27574048F3}" type="pres">
      <dgm:prSet presAssocID="{F3BA0142-45F7-4151-A006-6BE4C728AD04}" presName="tx1" presStyleLbl="revTx" presStyleIdx="0" presStyleCnt="5"/>
      <dgm:spPr/>
      <dgm:t>
        <a:bodyPr/>
        <a:lstStyle/>
        <a:p>
          <a:endParaRPr lang="en-US"/>
        </a:p>
      </dgm:t>
    </dgm:pt>
    <dgm:pt modelId="{7A4CA3C7-94B1-46B1-9365-DD48BE5985BF}" type="pres">
      <dgm:prSet presAssocID="{F3BA0142-45F7-4151-A006-6BE4C728AD04}" presName="vert1" presStyleCnt="0"/>
      <dgm:spPr/>
    </dgm:pt>
    <dgm:pt modelId="{C7AE4E9D-B037-4254-A880-AA6C1937140A}" type="pres">
      <dgm:prSet presAssocID="{B79C9212-E04B-4267-9072-1208449A8F6F}" presName="thickLine" presStyleLbl="alignNode1" presStyleIdx="1" presStyleCnt="5"/>
      <dgm:spPr/>
    </dgm:pt>
    <dgm:pt modelId="{FEAD7AFF-775C-4C90-851F-27CA19F94C1A}" type="pres">
      <dgm:prSet presAssocID="{B79C9212-E04B-4267-9072-1208449A8F6F}" presName="horz1" presStyleCnt="0"/>
      <dgm:spPr/>
    </dgm:pt>
    <dgm:pt modelId="{1283F6BB-1708-41FB-BC5C-4C32F502E44B}" type="pres">
      <dgm:prSet presAssocID="{B79C9212-E04B-4267-9072-1208449A8F6F}" presName="tx1" presStyleLbl="revTx" presStyleIdx="1" presStyleCnt="5"/>
      <dgm:spPr/>
      <dgm:t>
        <a:bodyPr/>
        <a:lstStyle/>
        <a:p>
          <a:endParaRPr lang="en-US"/>
        </a:p>
      </dgm:t>
    </dgm:pt>
    <dgm:pt modelId="{27B33EA8-30B2-4B0E-A8A7-4805B434B033}" type="pres">
      <dgm:prSet presAssocID="{B79C9212-E04B-4267-9072-1208449A8F6F}" presName="vert1" presStyleCnt="0"/>
      <dgm:spPr/>
    </dgm:pt>
    <dgm:pt modelId="{EB9E7686-50F6-4681-BEF7-732FE429976E}" type="pres">
      <dgm:prSet presAssocID="{6DF80B07-7545-4B74-8929-C64A8E4FC18A}" presName="thickLine" presStyleLbl="alignNode1" presStyleIdx="2" presStyleCnt="5"/>
      <dgm:spPr/>
    </dgm:pt>
    <dgm:pt modelId="{5514F820-1A0F-4A87-86C1-4F905E1BFFB7}" type="pres">
      <dgm:prSet presAssocID="{6DF80B07-7545-4B74-8929-C64A8E4FC18A}" presName="horz1" presStyleCnt="0"/>
      <dgm:spPr/>
    </dgm:pt>
    <dgm:pt modelId="{065FFE14-46C7-4A2F-BC8D-0AD2CAAA0736}" type="pres">
      <dgm:prSet presAssocID="{6DF80B07-7545-4B74-8929-C64A8E4FC18A}" presName="tx1" presStyleLbl="revTx" presStyleIdx="2" presStyleCnt="5"/>
      <dgm:spPr/>
      <dgm:t>
        <a:bodyPr/>
        <a:lstStyle/>
        <a:p>
          <a:endParaRPr lang="en-US"/>
        </a:p>
      </dgm:t>
    </dgm:pt>
    <dgm:pt modelId="{4630B12F-C411-424B-AD0A-26CF3A07A5BE}" type="pres">
      <dgm:prSet presAssocID="{6DF80B07-7545-4B74-8929-C64A8E4FC18A}" presName="vert1" presStyleCnt="0"/>
      <dgm:spPr/>
    </dgm:pt>
    <dgm:pt modelId="{D9A7141F-FA51-4575-A67B-C0200ECE56AA}" type="pres">
      <dgm:prSet presAssocID="{C893D56B-B45B-403C-9367-8AA6FD86F25A}" presName="thickLine" presStyleLbl="alignNode1" presStyleIdx="3" presStyleCnt="5"/>
      <dgm:spPr/>
    </dgm:pt>
    <dgm:pt modelId="{C016277B-9F39-432F-AB08-6923372310E5}" type="pres">
      <dgm:prSet presAssocID="{C893D56B-B45B-403C-9367-8AA6FD86F25A}" presName="horz1" presStyleCnt="0"/>
      <dgm:spPr/>
    </dgm:pt>
    <dgm:pt modelId="{32BD2E6F-1094-412C-B346-E422E8EB92A1}" type="pres">
      <dgm:prSet presAssocID="{C893D56B-B45B-403C-9367-8AA6FD86F25A}" presName="tx1" presStyleLbl="revTx" presStyleIdx="3" presStyleCnt="5"/>
      <dgm:spPr/>
      <dgm:t>
        <a:bodyPr/>
        <a:lstStyle/>
        <a:p>
          <a:endParaRPr lang="en-US"/>
        </a:p>
      </dgm:t>
    </dgm:pt>
    <dgm:pt modelId="{223942D5-0F08-4297-AFE4-EB4B1F87089A}" type="pres">
      <dgm:prSet presAssocID="{C893D56B-B45B-403C-9367-8AA6FD86F25A}" presName="vert1" presStyleCnt="0"/>
      <dgm:spPr/>
    </dgm:pt>
    <dgm:pt modelId="{74D3AE83-4694-4D24-AC9C-05A873080395}" type="pres">
      <dgm:prSet presAssocID="{88E46A25-374D-458C-9438-2F4C6AFCD8AB}" presName="thickLine" presStyleLbl="alignNode1" presStyleIdx="4" presStyleCnt="5"/>
      <dgm:spPr/>
    </dgm:pt>
    <dgm:pt modelId="{DE948A69-D7B6-4CE6-9AFA-20F6B3CA0BB8}" type="pres">
      <dgm:prSet presAssocID="{88E46A25-374D-458C-9438-2F4C6AFCD8AB}" presName="horz1" presStyleCnt="0"/>
      <dgm:spPr/>
    </dgm:pt>
    <dgm:pt modelId="{84AE78A0-5104-4CA0-9AE5-3F78946D3444}" type="pres">
      <dgm:prSet presAssocID="{88E46A25-374D-458C-9438-2F4C6AFCD8AB}" presName="tx1" presStyleLbl="revTx" presStyleIdx="4" presStyleCnt="5"/>
      <dgm:spPr/>
      <dgm:t>
        <a:bodyPr/>
        <a:lstStyle/>
        <a:p>
          <a:endParaRPr lang="en-US"/>
        </a:p>
      </dgm:t>
    </dgm:pt>
    <dgm:pt modelId="{A59B6373-395C-4700-AB15-D157E878B522}" type="pres">
      <dgm:prSet presAssocID="{88E46A25-374D-458C-9438-2F4C6AFCD8AB}" presName="vert1" presStyleCnt="0"/>
      <dgm:spPr/>
    </dgm:pt>
  </dgm:ptLst>
  <dgm:cxnLst>
    <dgm:cxn modelId="{36EB78A3-773B-48EF-B0F5-4637AB6AE1AA}" type="presOf" srcId="{F3BA0142-45F7-4151-A006-6BE4C728AD04}" destId="{367D359A-A823-4F46-A8BA-FE27574048F3}" srcOrd="0" destOrd="0" presId="urn:microsoft.com/office/officeart/2008/layout/LinedList"/>
    <dgm:cxn modelId="{DF9E8A61-09DD-40A4-9748-142E93AD2562}" srcId="{CCDE9DF1-9919-4FF3-96C4-6AD0E1BF2339}" destId="{88E46A25-374D-458C-9438-2F4C6AFCD8AB}" srcOrd="4" destOrd="0" parTransId="{6F5C33A4-0A55-440F-AE51-95236546850B}" sibTransId="{02C52D4E-31CB-4F66-9FD9-BDD9F130B5CB}"/>
    <dgm:cxn modelId="{9CA6A187-4665-49A0-A520-BFF9D4D54EC4}" srcId="{CCDE9DF1-9919-4FF3-96C4-6AD0E1BF2339}" destId="{F3BA0142-45F7-4151-A006-6BE4C728AD04}" srcOrd="0" destOrd="0" parTransId="{F3A51C81-352A-4897-ACF9-A2F2E6918FDC}" sibTransId="{66FB7FA2-368B-4B94-AAF0-179221A38DD8}"/>
    <dgm:cxn modelId="{3B526BBE-C856-4F2A-A03B-81361A8A5009}" srcId="{CCDE9DF1-9919-4FF3-96C4-6AD0E1BF2339}" destId="{6DF80B07-7545-4B74-8929-C64A8E4FC18A}" srcOrd="2" destOrd="0" parTransId="{B4290146-A19D-4B82-8E45-6252CEAEC0EB}" sibTransId="{5AD3C807-5E2E-4AB2-BD70-7125683E5005}"/>
    <dgm:cxn modelId="{BB4A9804-2E9E-4DCA-B3AB-A67CC2F29AA3}" type="presOf" srcId="{CCDE9DF1-9919-4FF3-96C4-6AD0E1BF2339}" destId="{2B8DAED5-C5EA-450A-8BFF-630ECE6567B8}" srcOrd="0" destOrd="0" presId="urn:microsoft.com/office/officeart/2008/layout/LinedList"/>
    <dgm:cxn modelId="{61B9901E-1E40-4D4A-B2B2-ADF81245133C}" type="presOf" srcId="{C893D56B-B45B-403C-9367-8AA6FD86F25A}" destId="{32BD2E6F-1094-412C-B346-E422E8EB92A1}" srcOrd="0" destOrd="0" presId="urn:microsoft.com/office/officeart/2008/layout/LinedList"/>
    <dgm:cxn modelId="{93D63025-F3C1-43D4-A070-4DDC0E1EE6A0}" type="presOf" srcId="{88E46A25-374D-458C-9438-2F4C6AFCD8AB}" destId="{84AE78A0-5104-4CA0-9AE5-3F78946D3444}" srcOrd="0" destOrd="0" presId="urn:microsoft.com/office/officeart/2008/layout/LinedList"/>
    <dgm:cxn modelId="{D6921EFF-9C8E-4315-8B2A-28B8693727B2}" srcId="{CCDE9DF1-9919-4FF3-96C4-6AD0E1BF2339}" destId="{B79C9212-E04B-4267-9072-1208449A8F6F}" srcOrd="1" destOrd="0" parTransId="{B0DAFF7F-CFE5-4427-8D44-02DB4A0B2E1D}" sibTransId="{28C48E88-51DB-47F6-8BD7-355F5F61115C}"/>
    <dgm:cxn modelId="{7CD8D43E-09ED-4A40-B190-58F12B89C3DE}" type="presOf" srcId="{6DF80B07-7545-4B74-8929-C64A8E4FC18A}" destId="{065FFE14-46C7-4A2F-BC8D-0AD2CAAA0736}" srcOrd="0" destOrd="0" presId="urn:microsoft.com/office/officeart/2008/layout/LinedList"/>
    <dgm:cxn modelId="{69ED018B-1E6C-42A3-ADD0-B26EAB36CED2}" type="presOf" srcId="{B79C9212-E04B-4267-9072-1208449A8F6F}" destId="{1283F6BB-1708-41FB-BC5C-4C32F502E44B}" srcOrd="0" destOrd="0" presId="urn:microsoft.com/office/officeart/2008/layout/LinedList"/>
    <dgm:cxn modelId="{687E97EC-EB0D-4089-AF79-4183E90B478C}" srcId="{CCDE9DF1-9919-4FF3-96C4-6AD0E1BF2339}" destId="{C893D56B-B45B-403C-9367-8AA6FD86F25A}" srcOrd="3" destOrd="0" parTransId="{7AA024A8-E35A-445D-92AE-2C36B1314425}" sibTransId="{11232B58-CDCA-40E8-9684-CC8FD331A512}"/>
    <dgm:cxn modelId="{4A5D3DA8-2898-4591-9034-AF55A3E4E925}" type="presParOf" srcId="{2B8DAED5-C5EA-450A-8BFF-630ECE6567B8}" destId="{1D6E25C5-42B6-4A7B-9AC1-646C716EB9CE}" srcOrd="0" destOrd="0" presId="urn:microsoft.com/office/officeart/2008/layout/LinedList"/>
    <dgm:cxn modelId="{BC2F601B-5DE3-4677-86A4-C986568CA2AD}" type="presParOf" srcId="{2B8DAED5-C5EA-450A-8BFF-630ECE6567B8}" destId="{EC8509EB-8853-4485-8481-3A53C297367B}" srcOrd="1" destOrd="0" presId="urn:microsoft.com/office/officeart/2008/layout/LinedList"/>
    <dgm:cxn modelId="{AFBDC3FC-1B51-48FD-BFFA-E3221EFA1393}" type="presParOf" srcId="{EC8509EB-8853-4485-8481-3A53C297367B}" destId="{367D359A-A823-4F46-A8BA-FE27574048F3}" srcOrd="0" destOrd="0" presId="urn:microsoft.com/office/officeart/2008/layout/LinedList"/>
    <dgm:cxn modelId="{0877F1D5-F0B7-4037-AB10-1DD7317D0320}" type="presParOf" srcId="{EC8509EB-8853-4485-8481-3A53C297367B}" destId="{7A4CA3C7-94B1-46B1-9365-DD48BE5985BF}" srcOrd="1" destOrd="0" presId="urn:microsoft.com/office/officeart/2008/layout/LinedList"/>
    <dgm:cxn modelId="{B175333B-28AB-478B-A8E3-3765CF69685A}" type="presParOf" srcId="{2B8DAED5-C5EA-450A-8BFF-630ECE6567B8}" destId="{C7AE4E9D-B037-4254-A880-AA6C1937140A}" srcOrd="2" destOrd="0" presId="urn:microsoft.com/office/officeart/2008/layout/LinedList"/>
    <dgm:cxn modelId="{22738D19-14FE-4514-984F-7667F81F19CC}" type="presParOf" srcId="{2B8DAED5-C5EA-450A-8BFF-630ECE6567B8}" destId="{FEAD7AFF-775C-4C90-851F-27CA19F94C1A}" srcOrd="3" destOrd="0" presId="urn:microsoft.com/office/officeart/2008/layout/LinedList"/>
    <dgm:cxn modelId="{BD9B2793-59A3-43FA-9CC1-36613C544431}" type="presParOf" srcId="{FEAD7AFF-775C-4C90-851F-27CA19F94C1A}" destId="{1283F6BB-1708-41FB-BC5C-4C32F502E44B}" srcOrd="0" destOrd="0" presId="urn:microsoft.com/office/officeart/2008/layout/LinedList"/>
    <dgm:cxn modelId="{948AF713-CB48-487C-9B6D-2B214BC13AD5}" type="presParOf" srcId="{FEAD7AFF-775C-4C90-851F-27CA19F94C1A}" destId="{27B33EA8-30B2-4B0E-A8A7-4805B434B033}" srcOrd="1" destOrd="0" presId="urn:microsoft.com/office/officeart/2008/layout/LinedList"/>
    <dgm:cxn modelId="{CA0CAFDE-6C12-4A61-AE7A-953E1D64D5AD}" type="presParOf" srcId="{2B8DAED5-C5EA-450A-8BFF-630ECE6567B8}" destId="{EB9E7686-50F6-4681-BEF7-732FE429976E}" srcOrd="4" destOrd="0" presId="urn:microsoft.com/office/officeart/2008/layout/LinedList"/>
    <dgm:cxn modelId="{95DF3B8B-0FE7-4888-8FC5-32A1176133FB}" type="presParOf" srcId="{2B8DAED5-C5EA-450A-8BFF-630ECE6567B8}" destId="{5514F820-1A0F-4A87-86C1-4F905E1BFFB7}" srcOrd="5" destOrd="0" presId="urn:microsoft.com/office/officeart/2008/layout/LinedList"/>
    <dgm:cxn modelId="{4AACB89D-C680-4566-B0DF-9651F63F84B7}" type="presParOf" srcId="{5514F820-1A0F-4A87-86C1-4F905E1BFFB7}" destId="{065FFE14-46C7-4A2F-BC8D-0AD2CAAA0736}" srcOrd="0" destOrd="0" presId="urn:microsoft.com/office/officeart/2008/layout/LinedList"/>
    <dgm:cxn modelId="{46296981-8C38-4464-BAE7-6C90F549DF1A}" type="presParOf" srcId="{5514F820-1A0F-4A87-86C1-4F905E1BFFB7}" destId="{4630B12F-C411-424B-AD0A-26CF3A07A5BE}" srcOrd="1" destOrd="0" presId="urn:microsoft.com/office/officeart/2008/layout/LinedList"/>
    <dgm:cxn modelId="{B06680E0-1586-4B75-BD9B-D7A31CF572C0}" type="presParOf" srcId="{2B8DAED5-C5EA-450A-8BFF-630ECE6567B8}" destId="{D9A7141F-FA51-4575-A67B-C0200ECE56AA}" srcOrd="6" destOrd="0" presId="urn:microsoft.com/office/officeart/2008/layout/LinedList"/>
    <dgm:cxn modelId="{3A5026F1-C881-4133-8F07-2D53129285DF}" type="presParOf" srcId="{2B8DAED5-C5EA-450A-8BFF-630ECE6567B8}" destId="{C016277B-9F39-432F-AB08-6923372310E5}" srcOrd="7" destOrd="0" presId="urn:microsoft.com/office/officeart/2008/layout/LinedList"/>
    <dgm:cxn modelId="{CB7ED646-0073-4385-B7ED-91EAE8D34236}" type="presParOf" srcId="{C016277B-9F39-432F-AB08-6923372310E5}" destId="{32BD2E6F-1094-412C-B346-E422E8EB92A1}" srcOrd="0" destOrd="0" presId="urn:microsoft.com/office/officeart/2008/layout/LinedList"/>
    <dgm:cxn modelId="{1FAE4AD8-4B5E-4D74-BB5A-28DC5FF49FD3}" type="presParOf" srcId="{C016277B-9F39-432F-AB08-6923372310E5}" destId="{223942D5-0F08-4297-AFE4-EB4B1F87089A}" srcOrd="1" destOrd="0" presId="urn:microsoft.com/office/officeart/2008/layout/LinedList"/>
    <dgm:cxn modelId="{B33F53D5-DCF1-4D80-A273-A667E5E412EA}" type="presParOf" srcId="{2B8DAED5-C5EA-450A-8BFF-630ECE6567B8}" destId="{74D3AE83-4694-4D24-AC9C-05A873080395}" srcOrd="8" destOrd="0" presId="urn:microsoft.com/office/officeart/2008/layout/LinedList"/>
    <dgm:cxn modelId="{8B9049CE-5116-4F8B-9A03-7A24B31ABE35}" type="presParOf" srcId="{2B8DAED5-C5EA-450A-8BFF-630ECE6567B8}" destId="{DE948A69-D7B6-4CE6-9AFA-20F6B3CA0BB8}" srcOrd="9" destOrd="0" presId="urn:microsoft.com/office/officeart/2008/layout/LinedList"/>
    <dgm:cxn modelId="{B981780D-D011-4817-BB30-3D6E8FA1BE6A}" type="presParOf" srcId="{DE948A69-D7B6-4CE6-9AFA-20F6B3CA0BB8}" destId="{84AE78A0-5104-4CA0-9AE5-3F78946D3444}" srcOrd="0" destOrd="0" presId="urn:microsoft.com/office/officeart/2008/layout/LinedList"/>
    <dgm:cxn modelId="{E8D70BB4-F6B6-4FF5-866A-79C9D09D1BF7}" type="presParOf" srcId="{DE948A69-D7B6-4CE6-9AFA-20F6B3CA0BB8}" destId="{A59B6373-395C-4700-AB15-D157E878B52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A21C7B-FEEA-45D6-89B8-D11FE8A5ED8F}">
      <dsp:nvSpPr>
        <dsp:cNvPr id="0" name=""/>
        <dsp:cNvSpPr/>
      </dsp:nvSpPr>
      <dsp:spPr>
        <a:xfrm>
          <a:off x="642672" y="1306"/>
          <a:ext cx="1579449" cy="15794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You</a:t>
          </a:r>
        </a:p>
      </dsp:txBody>
      <dsp:txXfrm>
        <a:off x="873977" y="232611"/>
        <a:ext cx="1116839" cy="1116839"/>
      </dsp:txXfrm>
    </dsp:sp>
    <dsp:sp modelId="{6A93D4E3-0901-4700-9C9C-7B5479062EF0}">
      <dsp:nvSpPr>
        <dsp:cNvPr id="0" name=""/>
        <dsp:cNvSpPr/>
      </dsp:nvSpPr>
      <dsp:spPr>
        <a:xfrm>
          <a:off x="974356" y="1709007"/>
          <a:ext cx="916080" cy="916080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95782" y="2059316"/>
        <a:ext cx="673228" cy="215462"/>
      </dsp:txXfrm>
    </dsp:sp>
    <dsp:sp modelId="{841D82A0-9143-48E3-A457-D5CDEC2612AB}">
      <dsp:nvSpPr>
        <dsp:cNvPr id="0" name=""/>
        <dsp:cNvSpPr/>
      </dsp:nvSpPr>
      <dsp:spPr>
        <a:xfrm>
          <a:off x="642672" y="2753339"/>
          <a:ext cx="1579449" cy="1579449"/>
        </a:xfrm>
        <a:prstGeom prst="ellipse">
          <a:avLst/>
        </a:prstGeom>
        <a:solidFill>
          <a:schemeClr val="accent3">
            <a:hueOff val="-754125"/>
            <a:satOff val="5532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Myself</a:t>
          </a:r>
        </a:p>
      </dsp:txBody>
      <dsp:txXfrm>
        <a:off x="873977" y="2984644"/>
        <a:ext cx="1116839" cy="1116839"/>
      </dsp:txXfrm>
    </dsp:sp>
    <dsp:sp modelId="{CDE240FA-5FFE-471F-80ED-D0785366E44D}">
      <dsp:nvSpPr>
        <dsp:cNvPr id="0" name=""/>
        <dsp:cNvSpPr/>
      </dsp:nvSpPr>
      <dsp:spPr>
        <a:xfrm rot="21572302">
          <a:off x="1837889" y="1852910"/>
          <a:ext cx="1796095" cy="5875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508251"/>
            <a:satOff val="11063"/>
            <a:lumOff val="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37892" y="1971131"/>
        <a:ext cx="1619829" cy="352533"/>
      </dsp:txXfrm>
    </dsp:sp>
    <dsp:sp modelId="{CA9B02E9-CA85-4DEE-A8EA-B728F78254AB}">
      <dsp:nvSpPr>
        <dsp:cNvPr id="0" name=""/>
        <dsp:cNvSpPr/>
      </dsp:nvSpPr>
      <dsp:spPr>
        <a:xfrm>
          <a:off x="3648089" y="557019"/>
          <a:ext cx="3158898" cy="3158898"/>
        </a:xfrm>
        <a:prstGeom prst="ellipse">
          <a:avLst/>
        </a:prstGeom>
        <a:solidFill>
          <a:schemeClr val="accent3">
            <a:hueOff val="-1508251"/>
            <a:satOff val="11063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</a:t>
          </a:r>
        </a:p>
      </dsp:txBody>
      <dsp:txXfrm>
        <a:off x="4110699" y="1019629"/>
        <a:ext cx="2233678" cy="2233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29858-C3F9-49B7-9767-482D3587781C}">
      <dsp:nvSpPr>
        <dsp:cNvPr id="0" name=""/>
        <dsp:cNvSpPr/>
      </dsp:nvSpPr>
      <dsp:spPr>
        <a:xfrm>
          <a:off x="0" y="0"/>
          <a:ext cx="10515600" cy="2352932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1" i="1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</a:t>
          </a:r>
          <a:r>
            <a:rPr lang="en-US" sz="6500" u="none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?</a:t>
          </a:r>
          <a:endParaRPr lang="en-US" sz="65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Leadership? </a:t>
          </a:r>
          <a:endParaRPr lang="en-US" sz="5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38413" y="0"/>
        <a:ext cx="8177186" cy="2352932"/>
      </dsp:txXfrm>
    </dsp:sp>
    <dsp:sp modelId="{EC9C7E40-CBE5-4213-9F2B-2706790372AB}">
      <dsp:nvSpPr>
        <dsp:cNvPr id="0" name=""/>
        <dsp:cNvSpPr/>
      </dsp:nvSpPr>
      <dsp:spPr>
        <a:xfrm>
          <a:off x="235293" y="235293"/>
          <a:ext cx="2103120" cy="18823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29858-C3F9-49B7-9767-482D3587781C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b="1" i="1" u="none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What</a:t>
          </a:r>
          <a:r>
            <a:rPr lang="en-US" sz="5700" u="none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 is ….. ?</a:t>
          </a:r>
          <a:endParaRPr lang="en-US" sz="57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Leadership? </a:t>
          </a:r>
          <a:endParaRPr 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10275" y="0"/>
        <a:ext cx="8205324" cy="2071559"/>
      </dsp:txXfrm>
    </dsp:sp>
    <dsp:sp modelId="{EC9C7E40-CBE5-4213-9F2B-2706790372AB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14201-A485-4B3B-A8C8-4D2B6623E800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solidFill>
          <a:schemeClr val="accent4">
            <a:hueOff val="-1496768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Why</a:t>
          </a:r>
          <a:r>
            <a:rPr lang="en-US" sz="5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is it important ?</a:t>
          </a:r>
        </a:p>
      </dsp:txBody>
      <dsp:txXfrm>
        <a:off x="2310275" y="2278715"/>
        <a:ext cx="8205324" cy="2071559"/>
      </dsp:txXfrm>
    </dsp:sp>
    <dsp:sp modelId="{439AE253-C6E8-4C33-A40F-5B2D3218ED3C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05B18-AE3D-4203-A07C-90839CB0A095}">
      <dsp:nvSpPr>
        <dsp:cNvPr id="0" name=""/>
        <dsp:cNvSpPr/>
      </dsp:nvSpPr>
      <dsp:spPr>
        <a:xfrm>
          <a:off x="0" y="58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32DA1-D007-4D72-BC41-468D91B98F32}">
      <dsp:nvSpPr>
        <dsp:cNvPr id="0" name=""/>
        <dsp:cNvSpPr/>
      </dsp:nvSpPr>
      <dsp:spPr>
        <a:xfrm>
          <a:off x="0" y="582"/>
          <a:ext cx="10515600" cy="47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Ensures you use the most effective leadership style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582"/>
        <a:ext cx="10515600" cy="477330"/>
      </dsp:txXfrm>
    </dsp:sp>
    <dsp:sp modelId="{6B0D11BD-9C9A-49EF-88F7-236AD371B24A}">
      <dsp:nvSpPr>
        <dsp:cNvPr id="0" name=""/>
        <dsp:cNvSpPr/>
      </dsp:nvSpPr>
      <dsp:spPr>
        <a:xfrm>
          <a:off x="0" y="47791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1C20-E371-48D0-9635-CAAB23FEB60D}">
      <dsp:nvSpPr>
        <dsp:cNvPr id="0" name=""/>
        <dsp:cNvSpPr/>
      </dsp:nvSpPr>
      <dsp:spPr>
        <a:xfrm>
          <a:off x="0" y="477913"/>
          <a:ext cx="10515600" cy="47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i="0" kern="1200">
              <a:latin typeface="Times New Roman" panose="02020603050405020304" pitchFamily="18" charset="0"/>
              <a:cs typeface="Times New Roman" panose="02020603050405020304" pitchFamily="18" charset="0"/>
            </a:rPr>
            <a:t>It will help you clarify your vision</a:t>
          </a:r>
          <a:endParaRPr lang="en-US" sz="2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77913"/>
        <a:ext cx="10515600" cy="477330"/>
      </dsp:txXfrm>
    </dsp:sp>
    <dsp:sp modelId="{936A3C2A-B411-4E12-AD13-D7D627CADAE2}">
      <dsp:nvSpPr>
        <dsp:cNvPr id="0" name=""/>
        <dsp:cNvSpPr/>
      </dsp:nvSpPr>
      <dsp:spPr>
        <a:xfrm>
          <a:off x="0" y="95524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B595A-72BF-4947-8F89-9C0B5E2CBB16}">
      <dsp:nvSpPr>
        <dsp:cNvPr id="0" name=""/>
        <dsp:cNvSpPr/>
      </dsp:nvSpPr>
      <dsp:spPr>
        <a:xfrm>
          <a:off x="0" y="955244"/>
          <a:ext cx="10515600" cy="47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will improve your career prospects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955244"/>
        <a:ext cx="10515600" cy="477330"/>
      </dsp:txXfrm>
    </dsp:sp>
    <dsp:sp modelId="{2CA87B51-C9D7-44DB-9293-6278EB2BF6E3}">
      <dsp:nvSpPr>
        <dsp:cNvPr id="0" name=""/>
        <dsp:cNvSpPr/>
      </dsp:nvSpPr>
      <dsp:spPr>
        <a:xfrm>
          <a:off x="0" y="143257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93479-FF87-4C8C-8EE1-2E2691B6BBFE}">
      <dsp:nvSpPr>
        <dsp:cNvPr id="0" name=""/>
        <dsp:cNvSpPr/>
      </dsp:nvSpPr>
      <dsp:spPr>
        <a:xfrm>
          <a:off x="0" y="1432575"/>
          <a:ext cx="10515600" cy="47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i="0" kern="1200">
              <a:latin typeface="Times New Roman" panose="02020603050405020304" pitchFamily="18" charset="0"/>
              <a:cs typeface="Times New Roman" panose="02020603050405020304" pitchFamily="18" charset="0"/>
            </a:rPr>
            <a:t>Empowers you to succeed</a:t>
          </a:r>
          <a:endParaRPr lang="en-US" sz="2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432575"/>
        <a:ext cx="10515600" cy="477330"/>
      </dsp:txXfrm>
    </dsp:sp>
    <dsp:sp modelId="{FBE1ABA1-0AEA-4B76-81D8-1C05D0598E08}">
      <dsp:nvSpPr>
        <dsp:cNvPr id="0" name=""/>
        <dsp:cNvSpPr/>
      </dsp:nvSpPr>
      <dsp:spPr>
        <a:xfrm>
          <a:off x="0" y="190990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58610-CCD3-4822-973C-43D43022DE3A}">
      <dsp:nvSpPr>
        <dsp:cNvPr id="0" name=""/>
        <dsp:cNvSpPr/>
      </dsp:nvSpPr>
      <dsp:spPr>
        <a:xfrm>
          <a:off x="0" y="1909906"/>
          <a:ext cx="10515600" cy="47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i="0" kern="1200">
              <a:latin typeface="Times New Roman" panose="02020603050405020304" pitchFamily="18" charset="0"/>
              <a:cs typeface="Times New Roman" panose="02020603050405020304" pitchFamily="18" charset="0"/>
            </a:rPr>
            <a:t>It will boost your confidence</a:t>
          </a:r>
          <a:endParaRPr lang="en-US" sz="2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909906"/>
        <a:ext cx="10515600" cy="477330"/>
      </dsp:txXfrm>
    </dsp:sp>
    <dsp:sp modelId="{B9CD27FC-067A-424F-A2E2-7BE82CDD832F}">
      <dsp:nvSpPr>
        <dsp:cNvPr id="0" name=""/>
        <dsp:cNvSpPr/>
      </dsp:nvSpPr>
      <dsp:spPr>
        <a:xfrm>
          <a:off x="0" y="238723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A4935-1A9C-4C79-B36B-9D3E63367EF6}">
      <dsp:nvSpPr>
        <dsp:cNvPr id="0" name=""/>
        <dsp:cNvSpPr/>
      </dsp:nvSpPr>
      <dsp:spPr>
        <a:xfrm>
          <a:off x="0" y="2387237"/>
          <a:ext cx="10515600" cy="47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i="0" kern="1200">
              <a:latin typeface="Times New Roman" panose="02020603050405020304" pitchFamily="18" charset="0"/>
              <a:cs typeface="Times New Roman" panose="02020603050405020304" pitchFamily="18" charset="0"/>
            </a:rPr>
            <a:t>It will teach you new, valuable skill</a:t>
          </a:r>
          <a:endParaRPr lang="en-US" sz="2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87237"/>
        <a:ext cx="10515600" cy="477330"/>
      </dsp:txXfrm>
    </dsp:sp>
    <dsp:sp modelId="{B4890F91-DD5C-4DCC-A523-9723273874CF}">
      <dsp:nvSpPr>
        <dsp:cNvPr id="0" name=""/>
        <dsp:cNvSpPr/>
      </dsp:nvSpPr>
      <dsp:spPr>
        <a:xfrm>
          <a:off x="0" y="286456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91E8F-683B-4BF3-B00D-C605C99423DA}">
      <dsp:nvSpPr>
        <dsp:cNvPr id="0" name=""/>
        <dsp:cNvSpPr/>
      </dsp:nvSpPr>
      <dsp:spPr>
        <a:xfrm>
          <a:off x="0" y="2864567"/>
          <a:ext cx="10515600" cy="47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i="0" kern="1200">
              <a:latin typeface="Times New Roman" panose="02020603050405020304" pitchFamily="18" charset="0"/>
              <a:cs typeface="Times New Roman" panose="02020603050405020304" pitchFamily="18" charset="0"/>
            </a:rPr>
            <a:t>Helps you communicate better</a:t>
          </a:r>
          <a:endParaRPr lang="en-US" sz="2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864567"/>
        <a:ext cx="10515600" cy="477330"/>
      </dsp:txXfrm>
    </dsp:sp>
    <dsp:sp modelId="{210FEB54-9EAD-4932-B85F-EEF597C3FAC9}">
      <dsp:nvSpPr>
        <dsp:cNvPr id="0" name=""/>
        <dsp:cNvSpPr/>
      </dsp:nvSpPr>
      <dsp:spPr>
        <a:xfrm>
          <a:off x="0" y="33418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834D5-5EB9-44E5-A8AC-35E451F84E0F}">
      <dsp:nvSpPr>
        <dsp:cNvPr id="0" name=""/>
        <dsp:cNvSpPr/>
      </dsp:nvSpPr>
      <dsp:spPr>
        <a:xfrm>
          <a:off x="0" y="3341898"/>
          <a:ext cx="10515600" cy="47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i="0" kern="1200">
              <a:latin typeface="Times New Roman" panose="02020603050405020304" pitchFamily="18" charset="0"/>
              <a:cs typeface="Times New Roman" panose="02020603050405020304" pitchFamily="18" charset="0"/>
            </a:rPr>
            <a:t>Develop Better Emotional Intelligence</a:t>
          </a:r>
          <a:endParaRPr lang="en-US" sz="2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341898"/>
        <a:ext cx="10515600" cy="477330"/>
      </dsp:txXfrm>
    </dsp:sp>
    <dsp:sp modelId="{3A71FB94-6E90-4D4D-A962-D92FE0030C6B}">
      <dsp:nvSpPr>
        <dsp:cNvPr id="0" name=""/>
        <dsp:cNvSpPr/>
      </dsp:nvSpPr>
      <dsp:spPr>
        <a:xfrm>
          <a:off x="0" y="381922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86B-BF64-4281-8C22-65BD2B7E45A5}">
      <dsp:nvSpPr>
        <dsp:cNvPr id="0" name=""/>
        <dsp:cNvSpPr/>
      </dsp:nvSpPr>
      <dsp:spPr>
        <a:xfrm>
          <a:off x="0" y="3819229"/>
          <a:ext cx="10515600" cy="47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Teaches you how to influence people</a:t>
          </a:r>
          <a:endParaRPr lang="en-US" sz="2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819229"/>
        <a:ext cx="10515600" cy="477330"/>
      </dsp:txXfrm>
    </dsp:sp>
    <dsp:sp modelId="{F27E6256-51C0-42F2-8BCD-BC32EB42232F}">
      <dsp:nvSpPr>
        <dsp:cNvPr id="0" name=""/>
        <dsp:cNvSpPr/>
      </dsp:nvSpPr>
      <dsp:spPr>
        <a:xfrm>
          <a:off x="0" y="42965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C5E48-BBCF-4D18-9669-F0F39C523058}">
      <dsp:nvSpPr>
        <dsp:cNvPr id="0" name=""/>
        <dsp:cNvSpPr/>
      </dsp:nvSpPr>
      <dsp:spPr>
        <a:xfrm>
          <a:off x="0" y="4296560"/>
          <a:ext cx="10515600" cy="47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Teaches you how to avoid mistakes</a:t>
          </a:r>
          <a:endParaRPr lang="en-US" sz="2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296560"/>
        <a:ext cx="10515600" cy="477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29858-C3F9-49B7-9767-482D3587781C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i="1" u="none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What</a:t>
          </a:r>
          <a:r>
            <a:rPr lang="en-US" sz="3700" u="none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 is ….. ?</a:t>
          </a:r>
          <a:endParaRPr lang="en-US" sz="37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Leadership? </a:t>
          </a:r>
          <a:endParaRPr lang="en-US" sz="2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39099" y="0"/>
        <a:ext cx="8276500" cy="1359793"/>
      </dsp:txXfrm>
    </dsp:sp>
    <dsp:sp modelId="{EC9C7E40-CBE5-4213-9F2B-2706790372AB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14201-A485-4B3B-A8C8-4D2B6623E800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accent4">
            <a:hueOff val="-748384"/>
            <a:satOff val="-337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Why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is it important ?</a:t>
          </a:r>
        </a:p>
      </dsp:txBody>
      <dsp:txXfrm>
        <a:off x="2239099" y="1495772"/>
        <a:ext cx="8276500" cy="1359793"/>
      </dsp:txXfrm>
    </dsp:sp>
    <dsp:sp modelId="{439AE253-C6E8-4C33-A40F-5B2D3218ED3C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9D2CC-BB97-4E66-81A9-5C0A858D46B5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chemeClr val="accent4">
            <a:hueOff val="-1496768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</a:t>
          </a:r>
          <a:r>
            <a:rPr lang="en-US" sz="3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are we going to go </a:t>
          </a:r>
          <a:r>
            <a:rPr lang="en-US" sz="3700" kern="1200">
              <a:latin typeface="Times New Roman" panose="02020603050405020304" pitchFamily="18" charset="0"/>
              <a:cs typeface="Times New Roman" panose="02020603050405020304" pitchFamily="18" charset="0"/>
            </a:rPr>
            <a:t>about </a:t>
          </a:r>
          <a:r>
            <a:rPr lang="en-US" sz="37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it?</a:t>
          </a:r>
          <a:endParaRPr lang="en-US" sz="3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39099" y="2991544"/>
        <a:ext cx="8276500" cy="1359793"/>
      </dsp:txXfrm>
    </dsp:sp>
    <dsp:sp modelId="{AE3F5405-A54F-4E71-B5D9-9DACAE42EC01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E25C5-42B6-4A7B-9AC1-646C716EB9CE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D359A-A823-4F46-A8BA-FE27574048F3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Coercion 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rPr>
            <a:t>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ar-AE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جبر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531"/>
        <a:ext cx="10515600" cy="870055"/>
      </dsp:txXfrm>
    </dsp:sp>
    <dsp:sp modelId="{C7AE4E9D-B037-4254-A880-AA6C1937140A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3F6BB-1708-41FB-BC5C-4C32F502E44B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latin typeface="Times New Roman" panose="02020603050405020304" pitchFamily="18" charset="0"/>
              <a:cs typeface="Times New Roman" panose="02020603050405020304" pitchFamily="18" charset="0"/>
            </a:rPr>
            <a:t>Use of force to effect change</a:t>
          </a:r>
        </a:p>
      </dsp:txBody>
      <dsp:txXfrm>
        <a:off x="0" y="870586"/>
        <a:ext cx="10515600" cy="870055"/>
      </dsp:txXfrm>
    </dsp:sp>
    <dsp:sp modelId="{EB9E7686-50F6-4681-BEF7-732FE429976E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FFE14-46C7-4A2F-BC8D-0AD2CAAA0736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latin typeface="Times New Roman" panose="02020603050405020304" pitchFamily="18" charset="0"/>
              <a:cs typeface="Times New Roman" panose="02020603050405020304" pitchFamily="18" charset="0"/>
            </a:rPr>
            <a:t>Influence others to do something against their will</a:t>
          </a:r>
        </a:p>
      </dsp:txBody>
      <dsp:txXfrm>
        <a:off x="0" y="1740641"/>
        <a:ext cx="10515600" cy="870055"/>
      </dsp:txXfrm>
    </dsp:sp>
    <dsp:sp modelId="{D9A7141F-FA51-4575-A67B-C0200ECE56AA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D2E6F-1094-412C-B346-E422E8EB92A1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latin typeface="Times New Roman" panose="02020603050405020304" pitchFamily="18" charset="0"/>
              <a:cs typeface="Times New Roman" panose="02020603050405020304" pitchFamily="18" charset="0"/>
            </a:rPr>
            <a:t>Use of threats, punishment, and negative rewards</a:t>
          </a:r>
        </a:p>
      </dsp:txBody>
      <dsp:txXfrm>
        <a:off x="0" y="2610696"/>
        <a:ext cx="10515600" cy="870055"/>
      </dsp:txXfrm>
    </dsp:sp>
    <dsp:sp modelId="{74D3AE83-4694-4D24-AC9C-05A873080395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E78A0-5104-4CA0-9AE5-3F78946D3444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latin typeface="Times New Roman" panose="02020603050405020304" pitchFamily="18" charset="0"/>
              <a:cs typeface="Times New Roman" panose="02020603050405020304" pitchFamily="18" charset="0"/>
            </a:rPr>
            <a:t>Dark side of leadership </a:t>
          </a:r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0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5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6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9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09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6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12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7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2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B2D26E-FBAE-45B8-B0F6-80E4ABDEC3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442A66-721F-4552-A3AD-3A2215F0C1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7EA5288-5BEB-4C44-949A-ED209FE219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599" y="1223889"/>
            <a:ext cx="3107667" cy="2508139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PRINCIPLES </a:t>
            </a:r>
            <a:br>
              <a:rPr lang="en-US" sz="2400" dirty="0">
                <a:cs typeface="Calibri Light"/>
              </a:rPr>
            </a:br>
            <a:r>
              <a:rPr lang="en-US" sz="2400" dirty="0">
                <a:cs typeface="Calibri Light"/>
              </a:rPr>
              <a:t>OF </a:t>
            </a:r>
            <a:br>
              <a:rPr lang="en-US" sz="2400" dirty="0">
                <a:cs typeface="Calibri Light"/>
              </a:rPr>
            </a:br>
            <a:r>
              <a:rPr lang="en-US" sz="2400" dirty="0">
                <a:cs typeface="Calibri Light"/>
              </a:rPr>
              <a:t>LEADERSHIP</a:t>
            </a:r>
            <a:r>
              <a:rPr lang="en-US" sz="2000" dirty="0">
                <a:cs typeface="Calibri Light"/>
              </a:rPr>
              <a:t> </a:t>
            </a:r>
            <a:br>
              <a:rPr lang="en-US" sz="2000" dirty="0">
                <a:cs typeface="Calibri Light"/>
              </a:rPr>
            </a:br>
            <a:r>
              <a:rPr lang="en-US" sz="2000" dirty="0">
                <a:cs typeface="Calibri Light"/>
              </a:rPr>
              <a:t/>
            </a:r>
            <a:br>
              <a:rPr lang="en-US" sz="2000" dirty="0">
                <a:cs typeface="Calibri Light"/>
              </a:rPr>
            </a:br>
            <a:r>
              <a:rPr lang="en-US" sz="2000" dirty="0">
                <a:cs typeface="Calibri Light"/>
              </a:rPr>
              <a:t/>
            </a:r>
            <a:br>
              <a:rPr lang="en-US" sz="2000" dirty="0">
                <a:cs typeface="Calibri Light"/>
              </a:rPr>
            </a:br>
            <a:r>
              <a:rPr lang="en-US" sz="2400" b="1" dirty="0">
                <a:cs typeface="Calibri Light"/>
              </a:rPr>
              <a:t/>
            </a:r>
            <a:br>
              <a:rPr lang="en-US" sz="2400" b="1" dirty="0">
                <a:cs typeface="Calibri Light"/>
              </a:rPr>
            </a:br>
            <a:r>
              <a:rPr lang="en-US" sz="2400" b="1" dirty="0">
                <a:cs typeface="Calibri Light"/>
              </a:rPr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2705100" cy="183167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cs typeface="Calibri"/>
              </a:rPr>
              <a:t>SPRING 2023</a:t>
            </a:r>
          </a:p>
          <a:p>
            <a:pPr>
              <a:lnSpc>
                <a:spcPct val="90000"/>
              </a:lnSpc>
            </a:pPr>
            <a:r>
              <a:rPr lang="en-US" sz="2000">
                <a:cs typeface="Calibri"/>
              </a:rPr>
              <a:t>LECTURE 01</a:t>
            </a:r>
          </a:p>
          <a:p>
            <a:pPr>
              <a:lnSpc>
                <a:spcPct val="90000"/>
              </a:lnSpc>
            </a:pPr>
            <a:r>
              <a:rPr lang="en-US" sz="2000">
                <a:cs typeface="Calibri"/>
              </a:rPr>
              <a:t>06 FEBRUARY 2023</a:t>
            </a:r>
          </a:p>
          <a:p>
            <a:pPr>
              <a:lnSpc>
                <a:spcPct val="90000"/>
              </a:lnSpc>
            </a:pPr>
            <a:r>
              <a:rPr lang="en-US" sz="2000">
                <a:cs typeface="Calibri"/>
              </a:rPr>
              <a:t>FAREED QURESHI</a:t>
            </a:r>
          </a:p>
        </p:txBody>
      </p:sp>
      <p:pic>
        <p:nvPicPr>
          <p:cNvPr id="4" name="Picture 3" descr="A group of yellow figures and a red figure on the other side">
            <a:extLst>
              <a:ext uri="{FF2B5EF4-FFF2-40B4-BE49-F238E27FC236}">
                <a16:creationId xmlns:a16="http://schemas.microsoft.com/office/drawing/2014/main" id="{ABAABEF4-D1B2-1465-F005-783A63C09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91" r="-3" b="-3"/>
          <a:stretch/>
        </p:blipFill>
        <p:spPr>
          <a:xfrm>
            <a:off x="5410200" y="10"/>
            <a:ext cx="6781800" cy="685799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1CA26AA-3382-805A-8220-8F249420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514" y="288703"/>
            <a:ext cx="6783236" cy="1953008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3C4C611A-743A-E77E-C155-1942F0C37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9" y="-41424"/>
            <a:ext cx="12096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FD32-FF70-E83C-ED9B-746E08FD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02" y="398417"/>
            <a:ext cx="9486900" cy="7971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TRAIT VERSUS PROCESS LEADERSHIP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4178420-64F4-C50A-8BEB-BF0B3E20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7986" y="-4896"/>
            <a:ext cx="1209675" cy="13049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A1BF0-94E2-D6D6-2285-BEE0FFD2C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6" r="51300"/>
          <a:stretch/>
        </p:blipFill>
        <p:spPr>
          <a:xfrm>
            <a:off x="369451" y="2322315"/>
            <a:ext cx="4622503" cy="399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4BA19-4927-C7EF-3C99-8269220DB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18" t="8796"/>
          <a:stretch/>
        </p:blipFill>
        <p:spPr>
          <a:xfrm>
            <a:off x="6303465" y="2322315"/>
            <a:ext cx="4981487" cy="399763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34327C-2733-E6F5-3DAF-E9998B28F0A3}"/>
              </a:ext>
            </a:extLst>
          </p:cNvPr>
          <p:cNvSpPr txBox="1">
            <a:spLocks/>
          </p:cNvSpPr>
          <p:nvPr/>
        </p:nvSpPr>
        <p:spPr>
          <a:xfrm>
            <a:off x="561702" y="1601172"/>
            <a:ext cx="10237062" cy="420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Trait Definition				Process Definition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1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FD32-FF70-E83C-ED9B-746E08FD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46" y="489857"/>
            <a:ext cx="10230340" cy="810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ASSIGNED VERSUS EMERGENT LEADERSHIP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4178420-64F4-C50A-8BEB-BF0B3E20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7986" y="-4896"/>
            <a:ext cx="1209675" cy="1304925"/>
          </a:xfrm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7F483E8F-9CE5-9208-8A9D-6D492A20D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1" r="13421" b="2"/>
          <a:stretch/>
        </p:blipFill>
        <p:spPr>
          <a:xfrm>
            <a:off x="1951590" y="1624964"/>
            <a:ext cx="7100748" cy="4592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382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FD32-FF70-E83C-ED9B-746E08FD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" y="444412"/>
            <a:ext cx="9486900" cy="85561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LEADERSHIP AND POWER</a:t>
            </a:r>
            <a:endParaRPr lang="en-US" dirty="0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4178420-64F4-C50A-8BEB-BF0B3E20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7986" y="-4896"/>
            <a:ext cx="1209675" cy="1304925"/>
          </a:xfrm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4ECF307-B73B-C105-7976-681164C796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054841"/>
              </p:ext>
            </p:extLst>
          </p:nvPr>
        </p:nvGraphicFramePr>
        <p:xfrm>
          <a:off x="838200" y="1516135"/>
          <a:ext cx="10515600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27031">
                  <a:extLst>
                    <a:ext uri="{9D8B030D-6E8A-4147-A177-3AD203B41FA5}">
                      <a16:colId xmlns:a16="http://schemas.microsoft.com/office/drawing/2014/main" val="3955741979"/>
                    </a:ext>
                  </a:extLst>
                </a:gridCol>
                <a:gridCol w="8188569">
                  <a:extLst>
                    <a:ext uri="{9D8B030D-6E8A-4147-A177-3AD203B41FA5}">
                      <a16:colId xmlns:a16="http://schemas.microsoft.com/office/drawing/2014/main" val="11686928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403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Referent Power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Followers’ identification and liking for the leader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Expert Power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Followers’ perceptions of leader’s competence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65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Legitimate Power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Associated with having status or formal job authority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14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Reward Power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Derived from having the capacity to provide rewards to others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21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Coercive Power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Derived from having the capacity to penalize or punish others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35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Information Power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Derived from possessing knowledge that others want or need.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252037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4925F9E-3234-6CBA-AF65-C5D477297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232935"/>
              </p:ext>
            </p:extLst>
          </p:nvPr>
        </p:nvGraphicFramePr>
        <p:xfrm>
          <a:off x="2102338" y="4527306"/>
          <a:ext cx="3313724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13724">
                  <a:extLst>
                    <a:ext uri="{9D8B030D-6E8A-4147-A177-3AD203B41FA5}">
                      <a16:colId xmlns:a16="http://schemas.microsoft.com/office/drawing/2014/main" val="1011533758"/>
                    </a:ext>
                  </a:extLst>
                </a:gridCol>
              </a:tblGrid>
              <a:tr h="360631">
                <a:tc>
                  <a:txBody>
                    <a:bodyPr/>
                    <a:lstStyle/>
                    <a:p>
                      <a:r>
                        <a:rPr lang="en-US" dirty="0"/>
                        <a:t>Position Power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173837"/>
                  </a:ext>
                </a:extLst>
              </a:tr>
              <a:tr h="360631">
                <a:tc>
                  <a:txBody>
                    <a:bodyPr/>
                    <a:lstStyle/>
                    <a:p>
                      <a:r>
                        <a:rPr lang="en-US" dirty="0"/>
                        <a:t>Legitimate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9530"/>
                  </a:ext>
                </a:extLst>
              </a:tr>
              <a:tr h="360631">
                <a:tc>
                  <a:txBody>
                    <a:bodyPr/>
                    <a:lstStyle/>
                    <a:p>
                      <a:r>
                        <a:rPr lang="en-US" dirty="0"/>
                        <a:t>Reward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50357"/>
                  </a:ext>
                </a:extLst>
              </a:tr>
              <a:tr h="360631">
                <a:tc>
                  <a:txBody>
                    <a:bodyPr/>
                    <a:lstStyle/>
                    <a:p>
                      <a:r>
                        <a:rPr lang="en-US" dirty="0"/>
                        <a:t>Coercive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951"/>
                  </a:ext>
                </a:extLst>
              </a:tr>
              <a:tr h="360631">
                <a:tc>
                  <a:txBody>
                    <a:bodyPr/>
                    <a:lstStyle/>
                    <a:p>
                      <a:r>
                        <a:rPr lang="en-US" dirty="0"/>
                        <a:t>Information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411027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609A65C-B77E-F62F-673B-6EF2EA235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706795"/>
              </p:ext>
            </p:extLst>
          </p:nvPr>
        </p:nvGraphicFramePr>
        <p:xfrm>
          <a:off x="6404707" y="4527306"/>
          <a:ext cx="3313724" cy="1097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13724">
                  <a:extLst>
                    <a:ext uri="{9D8B030D-6E8A-4147-A177-3AD203B41FA5}">
                      <a16:colId xmlns:a16="http://schemas.microsoft.com/office/drawing/2014/main" val="1011533758"/>
                    </a:ext>
                  </a:extLst>
                </a:gridCol>
              </a:tblGrid>
              <a:tr h="360631">
                <a:tc>
                  <a:txBody>
                    <a:bodyPr/>
                    <a:lstStyle/>
                    <a:p>
                      <a:r>
                        <a:rPr lang="en-US" dirty="0"/>
                        <a:t>Personal Power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173837"/>
                  </a:ext>
                </a:extLst>
              </a:tr>
              <a:tr h="360631">
                <a:tc>
                  <a:txBody>
                    <a:bodyPr/>
                    <a:lstStyle/>
                    <a:p>
                      <a:r>
                        <a:rPr lang="en-US" dirty="0"/>
                        <a:t>Referent power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243835"/>
                  </a:ext>
                </a:extLst>
              </a:tr>
              <a:tr h="360631">
                <a:tc>
                  <a:txBody>
                    <a:bodyPr/>
                    <a:lstStyle/>
                    <a:p>
                      <a:r>
                        <a:rPr lang="en-US" dirty="0"/>
                        <a:t>Expert power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10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9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FD32-FF70-E83C-ED9B-746E08FD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2" y="392160"/>
            <a:ext cx="9486900" cy="907869"/>
          </a:xfrm>
        </p:spPr>
        <p:txBody>
          <a:bodyPr/>
          <a:lstStyle/>
          <a:p>
            <a:r>
              <a:rPr lang="en-US" dirty="0" smtClean="0"/>
              <a:t>LEADERSHIP AND COERCION</a:t>
            </a:r>
            <a:endParaRPr lang="en-US" dirty="0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4178420-64F4-C50A-8BEB-BF0B3E20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7986" y="-4896"/>
            <a:ext cx="1209675" cy="1304925"/>
          </a:xfr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EE60E6-4231-35B5-9F50-1AAF073C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6846427"/>
              </p:ext>
            </p:extLst>
          </p:nvPr>
        </p:nvGraphicFramePr>
        <p:xfrm>
          <a:off x="759823" y="166083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591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6E25C5-42B6-4A7B-9AC1-646C716EB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1D6E25C5-42B6-4A7B-9AC1-646C716EB9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1D6E25C5-42B6-4A7B-9AC1-646C716EB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1D6E25C5-42B6-4A7B-9AC1-646C716EB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7D359A-A823-4F46-A8BA-FE2757404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367D359A-A823-4F46-A8BA-FE27574048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367D359A-A823-4F46-A8BA-FE2757404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367D359A-A823-4F46-A8BA-FE2757404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AE4E9D-B037-4254-A880-AA6C19371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C7AE4E9D-B037-4254-A880-AA6C193714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C7AE4E9D-B037-4254-A880-AA6C19371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C7AE4E9D-B037-4254-A880-AA6C19371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83F6BB-1708-41FB-BC5C-4C32F502E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1283F6BB-1708-41FB-BC5C-4C32F502E4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1283F6BB-1708-41FB-BC5C-4C32F502E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1283F6BB-1708-41FB-BC5C-4C32F502E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9E7686-50F6-4681-BEF7-732FE4299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EB9E7686-50F6-4681-BEF7-732FE42997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EB9E7686-50F6-4681-BEF7-732FE4299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EB9E7686-50F6-4681-BEF7-732FE4299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5FFE14-46C7-4A2F-BC8D-0AD2CAAA07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065FFE14-46C7-4A2F-BC8D-0AD2CAAA07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065FFE14-46C7-4A2F-BC8D-0AD2CAAA07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065FFE14-46C7-4A2F-BC8D-0AD2CAAA07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A7141F-FA51-4575-A67B-C0200ECE5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graphicEl>
                                              <a:dgm id="{D9A7141F-FA51-4575-A67B-C0200ECE5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D9A7141F-FA51-4575-A67B-C0200ECE5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graphicEl>
                                              <a:dgm id="{D9A7141F-FA51-4575-A67B-C0200ECE5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BD2E6F-1094-412C-B346-E422E8EB9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32BD2E6F-1094-412C-B346-E422E8EB92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32BD2E6F-1094-412C-B346-E422E8EB9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graphicEl>
                                              <a:dgm id="{32BD2E6F-1094-412C-B346-E422E8EB9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D3AE83-4694-4D24-AC9C-05A8730803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graphicEl>
                                              <a:dgm id="{74D3AE83-4694-4D24-AC9C-05A8730803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graphicEl>
                                              <a:dgm id="{74D3AE83-4694-4D24-AC9C-05A8730803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graphicEl>
                                              <a:dgm id="{74D3AE83-4694-4D24-AC9C-05A8730803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AE78A0-5104-4CA0-9AE5-3F78946D3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graphicEl>
                                              <a:dgm id="{84AE78A0-5104-4CA0-9AE5-3F78946D34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graphicEl>
                                              <a:dgm id="{84AE78A0-5104-4CA0-9AE5-3F78946D3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graphicEl>
                                              <a:dgm id="{84AE78A0-5104-4CA0-9AE5-3F78946D3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FD32-FF70-E83C-ED9B-746E08FD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359229"/>
            <a:ext cx="9486900" cy="940800"/>
          </a:xfrm>
        </p:spPr>
        <p:txBody>
          <a:bodyPr/>
          <a:lstStyle/>
          <a:p>
            <a:r>
              <a:rPr lang="en-US" dirty="0" smtClean="0"/>
              <a:t>LEADERSHIP AND MANAGEMENT</a:t>
            </a:r>
            <a:endParaRPr lang="en-US" dirty="0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4178420-64F4-C50A-8BEB-BF0B3E20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7986" y="-4896"/>
            <a:ext cx="1209675" cy="1304925"/>
          </a:xfrm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9100CA88-AF11-7E23-BD86-8F932EE8F7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5567303"/>
              </p:ext>
            </p:extLst>
          </p:nvPr>
        </p:nvGraphicFramePr>
        <p:xfrm>
          <a:off x="805466" y="1518090"/>
          <a:ext cx="10515600" cy="5090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108297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47026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MANAGEMENT PRODUCES ORDER AND CONSISTENCY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LEADERSHIP PRODUCES CHANGE AND MOVEMENT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58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PLANNING AND BUDGETING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ESTABLISHING DIRECTION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Establish agendas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vision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18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 timetables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Clarify big picture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542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Allocate resources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strategies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63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ORGANIZING AND STAFFING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ALIGNING PEOPLE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3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Provide structure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Communicate goals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1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Make job placements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Seek commitment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63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Establish rules and procedures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 teams and coalitions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0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CONTROLLING AND PROBLEM SOLVING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MOTIVATING AND INSPIRING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477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 incentives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Inspire and energize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2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 creative solutions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Empower followers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016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Take corrective actions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Satisfy unmet needs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66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8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FD32-FF70-E83C-ED9B-746E08FD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46" y="614229"/>
            <a:ext cx="9486900" cy="1371600"/>
          </a:xfrm>
        </p:spPr>
        <p:txBody>
          <a:bodyPr/>
          <a:lstStyle/>
          <a:p>
            <a:r>
              <a:rPr lang="en-US" dirty="0" smtClean="0"/>
              <a:t>THAT IS ALL FOR TODAY !!</a:t>
            </a:r>
            <a:endParaRPr lang="en-US" dirty="0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4178420-64F4-C50A-8BEB-BF0B3E20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7986" y="-4896"/>
            <a:ext cx="1209675" cy="1304925"/>
          </a:xfrm>
        </p:spPr>
      </p:pic>
    </p:spTree>
    <p:extLst>
      <p:ext uri="{BB962C8B-B14F-4D97-AF65-F5344CB8AC3E}">
        <p14:creationId xmlns:p14="http://schemas.microsoft.com/office/powerpoint/2010/main" val="248780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0D657CE-1D46-DC22-66DE-C551C98E4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13" y="2704011"/>
            <a:ext cx="4414440" cy="9797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3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A60B7086-99FF-B3A5-7665-FC7BD78CCC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2682200"/>
              </p:ext>
            </p:extLst>
          </p:nvPr>
        </p:nvGraphicFramePr>
        <p:xfrm>
          <a:off x="4748847" y="2243054"/>
          <a:ext cx="6971363" cy="4334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Arrow: Up 14">
            <a:extLst>
              <a:ext uri="{FF2B5EF4-FFF2-40B4-BE49-F238E27FC236}">
                <a16:creationId xmlns:a16="http://schemas.microsoft.com/office/drawing/2014/main" id="{A898ADF5-03B5-5158-BDC6-6BE10B554BBA}"/>
              </a:ext>
            </a:extLst>
          </p:cNvPr>
          <p:cNvSpPr/>
          <p:nvPr/>
        </p:nvSpPr>
        <p:spPr>
          <a:xfrm>
            <a:off x="7035273" y="1948462"/>
            <a:ext cx="745587" cy="2120705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5CA98E-A699-6951-0ED1-49ACC224D4D2}"/>
              </a:ext>
            </a:extLst>
          </p:cNvPr>
          <p:cNvSpPr/>
          <p:nvPr/>
        </p:nvSpPr>
        <p:spPr>
          <a:xfrm>
            <a:off x="4484990" y="1098761"/>
            <a:ext cx="5993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54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i="1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r>
              <a:rPr lang="en-US" sz="54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Factor</a:t>
            </a:r>
          </a:p>
        </p:txBody>
      </p:sp>
      <p:pic>
        <p:nvPicPr>
          <p:cNvPr id="11" name="Picture 10" descr="NU logos.PN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16145" y="54884"/>
            <a:ext cx="775855" cy="83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900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3A21C7B-FEEA-45D6-89B8-D11FE8A5E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graphicEl>
                                              <a:dgm id="{D3A21C7B-FEEA-45D6-89B8-D11FE8A5ED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graphicEl>
                                              <a:dgm id="{D3A21C7B-FEEA-45D6-89B8-D11FE8A5E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graphicEl>
                                              <a:dgm id="{D3A21C7B-FEEA-45D6-89B8-D11FE8A5E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A93D4E3-0901-4700-9C9C-7B5479062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graphicEl>
                                              <a:dgm id="{6A93D4E3-0901-4700-9C9C-7B5479062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graphicEl>
                                              <a:dgm id="{6A93D4E3-0901-4700-9C9C-7B5479062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graphicEl>
                                              <a:dgm id="{6A93D4E3-0901-4700-9C9C-7B5479062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41D82A0-9143-48E3-A457-D5CDEC261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graphicEl>
                                              <a:dgm id="{841D82A0-9143-48E3-A457-D5CDEC2612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>
                                            <p:graphicEl>
                                              <a:dgm id="{841D82A0-9143-48E3-A457-D5CDEC261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graphicEl>
                                              <a:dgm id="{841D82A0-9143-48E3-A457-D5CDEC261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DE240FA-5FFE-471F-80ED-D0785366E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>
                                            <p:graphicEl>
                                              <a:dgm id="{CDE240FA-5FFE-471F-80ED-D0785366E4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>
                                            <p:graphicEl>
                                              <a:dgm id="{CDE240FA-5FFE-471F-80ED-D0785366E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>
                                            <p:graphicEl>
                                              <a:dgm id="{CDE240FA-5FFE-471F-80ED-D0785366E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A9B02E9-CA85-4DEE-A8EA-B728F7825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>
                                            <p:graphicEl>
                                              <a:dgm id="{CA9B02E9-CA85-4DEE-A8EA-B728F78254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>
                                            <p:graphicEl>
                                              <a:dgm id="{CA9B02E9-CA85-4DEE-A8EA-B728F7825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graphicEl>
                                              <a:dgm id="{CA9B02E9-CA85-4DEE-A8EA-B728F7825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Dgm bld="one"/>
        </p:bldSub>
      </p:bldGraphic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D41-7232-A83F-2967-F8F7D6C5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about the </a:t>
            </a:r>
            <a:r>
              <a:rPr lang="en-US" sz="5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Factor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B13C412-A135-7256-6F1C-E0D6D682F4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19582"/>
              </p:ext>
            </p:extLst>
          </p:nvPr>
        </p:nvGraphicFramePr>
        <p:xfrm>
          <a:off x="838200" y="1742173"/>
          <a:ext cx="10515600" cy="2352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NU logos.PN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16145" y="54884"/>
            <a:ext cx="775855" cy="83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820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46" y="607423"/>
            <a:ext cx="9486900" cy="907869"/>
          </a:xfrm>
        </p:spPr>
        <p:txBody>
          <a:bodyPr/>
          <a:lstStyle/>
          <a:p>
            <a:r>
              <a:rPr lang="en-US" dirty="0" smtClean="0"/>
              <a:t>LEADERSHIP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346" y="1770777"/>
            <a:ext cx="10267407" cy="473452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Leadership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Continuous/dynamic process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Influencing behavior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Context  mutual relations between a leader and his/her followers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Relational process  interactions among leaders, members and sometimes outside constituencies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Point of discussion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“Leaders are made, not born.” What do you think ?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pic>
        <p:nvPicPr>
          <p:cNvPr id="4" name="Picture 3" descr="NU logos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16145" y="54884"/>
            <a:ext cx="775855" cy="83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4DCDA8-C496-35D2-C2A6-E66AE82303FA}"/>
              </a:ext>
            </a:extLst>
          </p:cNvPr>
          <p:cNvSpPr txBox="1"/>
          <p:nvPr/>
        </p:nvSpPr>
        <p:spPr>
          <a:xfrm>
            <a:off x="3300226" y="1742642"/>
            <a:ext cx="158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3200" dirty="0">
                <a:solidFill>
                  <a:schemeClr val="accent4">
                    <a:lumMod val="75000"/>
                  </a:schemeClr>
                </a:solidFill>
              </a:rPr>
              <a:t>رہنمائی 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FC8F6-4825-2F8A-AF4D-448303FB1018}"/>
              </a:ext>
            </a:extLst>
          </p:cNvPr>
          <p:cNvSpPr txBox="1"/>
          <p:nvPr/>
        </p:nvSpPr>
        <p:spPr>
          <a:xfrm>
            <a:off x="4711685" y="1770777"/>
            <a:ext cx="158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sz="3200" dirty="0">
                <a:solidFill>
                  <a:schemeClr val="accent4">
                    <a:lumMod val="75000"/>
                  </a:schemeClr>
                </a:solidFill>
              </a:rPr>
              <a:t>قیادت 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46E86387-6053-6B1A-C365-2014CE327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15972" t="39733" r="15483" b="2"/>
          <a:stretch/>
        </p:blipFill>
        <p:spPr>
          <a:xfrm>
            <a:off x="6848263" y="2743200"/>
            <a:ext cx="4955809" cy="32294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645" y="262556"/>
            <a:ext cx="9486900" cy="920931"/>
          </a:xfrm>
        </p:spPr>
        <p:txBody>
          <a:bodyPr/>
          <a:lstStyle/>
          <a:p>
            <a:r>
              <a:rPr lang="en-US" dirty="0" smtClean="0"/>
              <a:t>A FEW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65" y="1394326"/>
            <a:ext cx="6361612" cy="483902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awaken the desire to follow a common objective –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Livingston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quality of behavior of the individual whereby they guide people or their activities in organized manner –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I. Bernard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influencing and supporting others to work enthusiastically towards achieving objectives –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Bernard Keys &amp; Thomas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relationship in which one person influences others to work together willingly on related tasks to attain what the leader desires –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Terry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secure desirable actions from a group of followers voluntarily without the use of coercion –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Alford &amp;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Beattey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NU logos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16145" y="54884"/>
            <a:ext cx="775855" cy="83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14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D41-7232-A83F-2967-F8F7D6C5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about the </a:t>
            </a:r>
            <a:r>
              <a:rPr lang="en-US" sz="5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Factor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B13C412-A135-7256-6F1C-E0D6D682F4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283992"/>
              </p:ext>
            </p:extLst>
          </p:nvPr>
        </p:nvGraphicFramePr>
        <p:xfrm>
          <a:off x="838200" y="174217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NU logos.PN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16145" y="54884"/>
            <a:ext cx="775855" cy="83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431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39AE253-C6E8-4C33-A40F-5B2D3218E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graphicEl>
                                              <a:dgm id="{439AE253-C6E8-4C33-A40F-5B2D3218ED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439AE253-C6E8-4C33-A40F-5B2D3218E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graphicEl>
                                              <a:dgm id="{439AE253-C6E8-4C33-A40F-5B2D3218E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1914201-A485-4B3B-A8C8-4D2B6623E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dgm id="{91914201-A485-4B3B-A8C8-4D2B6623E8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graphicEl>
                                              <a:dgm id="{91914201-A485-4B3B-A8C8-4D2B6623E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graphicEl>
                                              <a:dgm id="{91914201-A485-4B3B-A8C8-4D2B6623E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331" y="163286"/>
            <a:ext cx="10515600" cy="1371600"/>
          </a:xfrm>
        </p:spPr>
        <p:txBody>
          <a:bodyPr/>
          <a:lstStyle/>
          <a:p>
            <a:r>
              <a:rPr lang="en-US" dirty="0" smtClean="0"/>
              <a:t>WHY IS STUDYING LEADERSHIP IMPORTANT? </a:t>
            </a:r>
            <a:endParaRPr lang="en-US" dirty="0"/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E82F22AD-4A8A-B905-C6E5-5844AE01E2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047302"/>
              </p:ext>
            </p:extLst>
          </p:nvPr>
        </p:nvGraphicFramePr>
        <p:xfrm>
          <a:off x="1073331" y="1783080"/>
          <a:ext cx="10515600" cy="477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NU logos.PN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16145" y="54884"/>
            <a:ext cx="775855" cy="83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799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205B18-AE3D-4203-A07C-90839CB0A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FC205B18-AE3D-4203-A07C-90839CB0A0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FC205B18-AE3D-4203-A07C-90839CB0A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FC205B18-AE3D-4203-A07C-90839CB0A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332DA1-D007-4D72-BC41-468D91B98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BB332DA1-D007-4D72-BC41-468D91B98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BB332DA1-D007-4D72-BC41-468D91B98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BB332DA1-D007-4D72-BC41-468D91B98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0D11BD-9C9A-49EF-88F7-236AD371B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6B0D11BD-9C9A-49EF-88F7-236AD371B2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6B0D11BD-9C9A-49EF-88F7-236AD371B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6B0D11BD-9C9A-49EF-88F7-236AD371B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721C20-E371-48D0-9635-CAAB23FEB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9F721C20-E371-48D0-9635-CAAB23FEB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9F721C20-E371-48D0-9635-CAAB23FEB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9F721C20-E371-48D0-9635-CAAB23FEB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6A3C2A-B411-4E12-AD13-D7D627CAD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936A3C2A-B411-4E12-AD13-D7D627CAD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936A3C2A-B411-4E12-AD13-D7D627CAD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936A3C2A-B411-4E12-AD13-D7D627CAD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0B595A-72BF-4947-8F89-9C0B5E2CB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260B595A-72BF-4947-8F89-9C0B5E2CBB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260B595A-72BF-4947-8F89-9C0B5E2CB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260B595A-72BF-4947-8F89-9C0B5E2CB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A87B51-C9D7-44DB-9293-6278EB2BF6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graphicEl>
                                              <a:dgm id="{2CA87B51-C9D7-44DB-9293-6278EB2BF6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2CA87B51-C9D7-44DB-9293-6278EB2BF6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graphicEl>
                                              <a:dgm id="{2CA87B51-C9D7-44DB-9293-6278EB2BF6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593479-FF87-4C8C-8EE1-2E2691B6B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graphicEl>
                                              <a:dgm id="{00593479-FF87-4C8C-8EE1-2E2691B6BB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graphicEl>
                                              <a:dgm id="{00593479-FF87-4C8C-8EE1-2E2691B6B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graphicEl>
                                              <a:dgm id="{00593479-FF87-4C8C-8EE1-2E2691B6B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E1ABA1-0AEA-4B76-81D8-1C05D0598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graphicEl>
                                              <a:dgm id="{FBE1ABA1-0AEA-4B76-81D8-1C05D0598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graphicEl>
                                              <a:dgm id="{FBE1ABA1-0AEA-4B76-81D8-1C05D0598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graphicEl>
                                              <a:dgm id="{FBE1ABA1-0AEA-4B76-81D8-1C05D0598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A58610-CCD3-4822-973C-43D43022D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graphicEl>
                                              <a:dgm id="{1FA58610-CCD3-4822-973C-43D43022D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graphicEl>
                                              <a:dgm id="{1FA58610-CCD3-4822-973C-43D43022D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graphicEl>
                                              <a:dgm id="{1FA58610-CCD3-4822-973C-43D43022D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CD27FC-067A-424F-A2E2-7BE82CDD8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>
                                            <p:graphicEl>
                                              <a:dgm id="{B9CD27FC-067A-424F-A2E2-7BE82CDD83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graphicEl>
                                              <a:dgm id="{B9CD27FC-067A-424F-A2E2-7BE82CDD8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graphicEl>
                                              <a:dgm id="{B9CD27FC-067A-424F-A2E2-7BE82CDD8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7A4935-1A9C-4C79-B36B-9D3E63367E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>
                                            <p:graphicEl>
                                              <a:dgm id="{187A4935-1A9C-4C79-B36B-9D3E63367E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graphicEl>
                                              <a:dgm id="{187A4935-1A9C-4C79-B36B-9D3E63367E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graphicEl>
                                              <a:dgm id="{187A4935-1A9C-4C79-B36B-9D3E63367E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890F91-DD5C-4DCC-A523-972327387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>
                                            <p:graphicEl>
                                              <a:dgm id="{B4890F91-DD5C-4DCC-A523-9723273874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graphicEl>
                                              <a:dgm id="{B4890F91-DD5C-4DCC-A523-972327387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graphicEl>
                                              <a:dgm id="{B4890F91-DD5C-4DCC-A523-972327387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491E8F-683B-4BF3-B00D-C605C99423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graphicEl>
                                              <a:dgm id="{E6491E8F-683B-4BF3-B00D-C605C99423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>
                                            <p:graphicEl>
                                              <a:dgm id="{E6491E8F-683B-4BF3-B00D-C605C99423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>
                                            <p:graphicEl>
                                              <a:dgm id="{E6491E8F-683B-4BF3-B00D-C605C99423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0FEB54-9EAD-4932-B85F-EEF597C3F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>
                                            <p:graphicEl>
                                              <a:dgm id="{210FEB54-9EAD-4932-B85F-EEF597C3FA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graphicEl>
                                              <a:dgm id="{210FEB54-9EAD-4932-B85F-EEF597C3F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graphicEl>
                                              <a:dgm id="{210FEB54-9EAD-4932-B85F-EEF597C3F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A834D5-5EB9-44E5-A8AC-35E451F84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">
                                            <p:graphicEl>
                                              <a:dgm id="{40A834D5-5EB9-44E5-A8AC-35E451F84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>
                                            <p:graphicEl>
                                              <a:dgm id="{40A834D5-5EB9-44E5-A8AC-35E451F84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>
                                            <p:graphicEl>
                                              <a:dgm id="{40A834D5-5EB9-44E5-A8AC-35E451F84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71FB94-6E90-4D4D-A962-D92FE0030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">
                                            <p:graphicEl>
                                              <a:dgm id="{3A71FB94-6E90-4D4D-A962-D92FE0030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graphicEl>
                                              <a:dgm id="{3A71FB94-6E90-4D4D-A962-D92FE0030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>
                                            <p:graphicEl>
                                              <a:dgm id="{3A71FB94-6E90-4D4D-A962-D92FE0030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11786B-BF64-4281-8C22-65BD2B7E4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">
                                            <p:graphicEl>
                                              <a:dgm id="{DA11786B-BF64-4281-8C22-65BD2B7E4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">
                                            <p:graphicEl>
                                              <a:dgm id="{DA11786B-BF64-4281-8C22-65BD2B7E4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">
                                            <p:graphicEl>
                                              <a:dgm id="{DA11786B-BF64-4281-8C22-65BD2B7E4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7E6256-51C0-42F2-8BCD-BC32EB422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">
                                            <p:graphicEl>
                                              <a:dgm id="{F27E6256-51C0-42F2-8BCD-BC32EB4223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">
                                            <p:graphicEl>
                                              <a:dgm id="{F27E6256-51C0-42F2-8BCD-BC32EB422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">
                                            <p:graphicEl>
                                              <a:dgm id="{F27E6256-51C0-42F2-8BCD-BC32EB422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BC5E48-BBCF-4D18-9669-F0F39C523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">
                                            <p:graphicEl>
                                              <a:dgm id="{25BC5E48-BBCF-4D18-9669-F0F39C5230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>
                                            <p:graphicEl>
                                              <a:dgm id="{25BC5E48-BBCF-4D18-9669-F0F39C523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">
                                            <p:graphicEl>
                                              <a:dgm id="{25BC5E48-BBCF-4D18-9669-F0F39C523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0D41-7232-A83F-2967-F8F7D6C5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about the </a:t>
            </a:r>
            <a:r>
              <a:rPr lang="en-US" sz="5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Factor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B13C412-A135-7256-6F1C-E0D6D682F4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795678"/>
              </p:ext>
            </p:extLst>
          </p:nvPr>
        </p:nvGraphicFramePr>
        <p:xfrm>
          <a:off x="838200" y="174217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8378AC65-1595-48DA-5050-4210435169B4}"/>
              </a:ext>
            </a:extLst>
          </p:cNvPr>
          <p:cNvSpPr txBox="1">
            <a:spLocks/>
          </p:cNvSpPr>
          <p:nvPr/>
        </p:nvSpPr>
        <p:spPr>
          <a:xfrm>
            <a:off x="1007364" y="6160919"/>
            <a:ext cx="10515600" cy="64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48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endParaRPr lang="en-US" sz="4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NU logos.PN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416145" y="54884"/>
            <a:ext cx="775855" cy="83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680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EC9C7E40-CBE5-4213-9F2B-270679037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20129858-C3F9-49B7-9767-482D3587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39AE253-C6E8-4C33-A40F-5B2D3218E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graphicEl>
                                              <a:dgm id="{439AE253-C6E8-4C33-A40F-5B2D3218ED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439AE253-C6E8-4C33-A40F-5B2D3218E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graphicEl>
                                              <a:dgm id="{439AE253-C6E8-4C33-A40F-5B2D3218E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1914201-A485-4B3B-A8C8-4D2B6623E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dgm id="{91914201-A485-4B3B-A8C8-4D2B6623E8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graphicEl>
                                              <a:dgm id="{91914201-A485-4B3B-A8C8-4D2B6623E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graphicEl>
                                              <a:dgm id="{91914201-A485-4B3B-A8C8-4D2B6623E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3F5405-A54F-4E71-B5D9-9DACAE42E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graphicEl>
                                              <a:dgm id="{AE3F5405-A54F-4E71-B5D9-9DACAE42EC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AE3F5405-A54F-4E71-B5D9-9DACAE42E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graphicEl>
                                              <a:dgm id="{AE3F5405-A54F-4E71-B5D9-9DACAE42E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79D2CC-BB97-4E66-81A9-5C0A858D4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graphicEl>
                                              <a:dgm id="{4179D2CC-BB97-4E66-81A9-5C0A858D46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graphicEl>
                                              <a:dgm id="{4179D2CC-BB97-4E66-81A9-5C0A858D4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graphicEl>
                                              <a:dgm id="{4179D2CC-BB97-4E66-81A9-5C0A858D4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FD32-FF70-E83C-ED9B-746E08FD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37" y="320040"/>
            <a:ext cx="9486900" cy="888549"/>
          </a:xfrm>
        </p:spPr>
        <p:txBody>
          <a:bodyPr/>
          <a:lstStyle/>
          <a:p>
            <a:r>
              <a:rPr lang="en-US" dirty="0" smtClean="0"/>
              <a:t>EVOLUTION OF LEADERSHIP CONCEPT</a:t>
            </a:r>
            <a:endParaRPr lang="en-US" dirty="0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4178420-64F4-C50A-8BEB-BF0B3E20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7986" y="-4896"/>
            <a:ext cx="1209675" cy="1304925"/>
          </a:xfrm>
        </p:spPr>
      </p:pic>
      <p:sp>
        <p:nvSpPr>
          <p:cNvPr id="3" name="Rectangle 2"/>
          <p:cNvSpPr/>
          <p:nvPr/>
        </p:nvSpPr>
        <p:spPr>
          <a:xfrm>
            <a:off x="579120" y="1587411"/>
            <a:ext cx="1040886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1900 – 1929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“the ability to impress the will of the leader on those led and induce obedience, respect, loyalty, and cooperation” (Moore, 1927, p. 124).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1930s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traits became the focus of defining leadership, with an emerging view of leadership as influence rather than domination.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1940s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behavior of an individual while involved in directing group activities (Hemphill, 1949).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1950s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what leaders do in groups, a relationship that develops shared goals, which defined leadership based on behavior of the leader, and effectiveness, in which leadership was defined by the ability to influence overall group effectiveness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1960s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“acts by persons which influence other persons in a shared direction”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Seeman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1960)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“Leadership is the reciprocal process of mobilizing by persons with certain motives and values, various economic, political, and other resources, in a context of competition and conflict, in order to realize goals independently or mutually held by both leaders and followers” (Burns, 1978)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Noncoercive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influence, traits, transformation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1990s into the 21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Authentic, spiritual, servant, adaptive, followership, discursive leadership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0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36291F"/>
      </a:dk2>
      <a:lt2>
        <a:srgbClr val="E6E2E8"/>
      </a:lt2>
      <a:accent1>
        <a:srgbClr val="52B620"/>
      </a:accent1>
      <a:accent2>
        <a:srgbClr val="87AF13"/>
      </a:accent2>
      <a:accent3>
        <a:srgbClr val="B79F21"/>
      </a:accent3>
      <a:accent4>
        <a:srgbClr val="D56717"/>
      </a:accent4>
      <a:accent5>
        <a:srgbClr val="E72A29"/>
      </a:accent5>
      <a:accent6>
        <a:srgbClr val="D51765"/>
      </a:accent6>
      <a:hlink>
        <a:srgbClr val="BF553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718</Words>
  <Application>Microsoft Office PowerPoint</Application>
  <PresentationFormat>Widescreen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Goudy Old Style</vt:lpstr>
      <vt:lpstr>Times New Roman</vt:lpstr>
      <vt:lpstr>Wingdings</vt:lpstr>
      <vt:lpstr>ClassicFrameVTI</vt:lpstr>
      <vt:lpstr>PRINCIPLES  OF  LEADERSHIP     INTRODUCTION</vt:lpstr>
      <vt:lpstr>INTRODUCTION     </vt:lpstr>
      <vt:lpstr>Questions about the Common Factor</vt:lpstr>
      <vt:lpstr>LEADERSHIP</vt:lpstr>
      <vt:lpstr>A FEW DEFINITIONS</vt:lpstr>
      <vt:lpstr>Questions about the Common Factor</vt:lpstr>
      <vt:lpstr>WHY IS STUDYING LEADERSHIP IMPORTANT? </vt:lpstr>
      <vt:lpstr>Questions about the Common Factor</vt:lpstr>
      <vt:lpstr>EVOLUTION OF LEADERSHIP CONCEPT</vt:lpstr>
      <vt:lpstr>TRAIT VERSUS PROCESS LEADERSHIP</vt:lpstr>
      <vt:lpstr>ASSIGNED VERSUS EMERGENT LEADERSHIP</vt:lpstr>
      <vt:lpstr>LEADERSHIP AND POWER</vt:lpstr>
      <vt:lpstr>LEADERSHIP AND COERCION</vt:lpstr>
      <vt:lpstr>LEADERSHIP AND MANAGEMENT</vt:lpstr>
      <vt:lpstr>THAT IS ALL FOR TODAY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Fareed</cp:lastModifiedBy>
  <cp:revision>95</cp:revision>
  <dcterms:created xsi:type="dcterms:W3CDTF">2023-02-04T12:06:17Z</dcterms:created>
  <dcterms:modified xsi:type="dcterms:W3CDTF">2023-02-04T13:17:08Z</dcterms:modified>
</cp:coreProperties>
</file>